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76" r:id="rId6"/>
    <p:sldId id="264" r:id="rId7"/>
    <p:sldId id="266" r:id="rId8"/>
    <p:sldId id="267" r:id="rId9"/>
    <p:sldId id="263" r:id="rId10"/>
    <p:sldId id="268" r:id="rId11"/>
    <p:sldId id="269" r:id="rId12"/>
    <p:sldId id="270" r:id="rId13"/>
    <p:sldId id="271" r:id="rId14"/>
    <p:sldId id="272" r:id="rId15"/>
    <p:sldId id="273" r:id="rId16"/>
    <p:sldId id="274"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6" d="100"/>
          <a:sy n="66" d="100"/>
        </p:scale>
        <p:origin x="8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ADBC5C-E2C0-4616-9771-CCE21B5888EB}" type="doc">
      <dgm:prSet loTypeId="urn:microsoft.com/office/officeart/2005/8/layout/cycle6" loCatId="cycle" qsTypeId="urn:microsoft.com/office/officeart/2005/8/quickstyle/simple1" qsCatId="simple" csTypeId="urn:microsoft.com/office/officeart/2005/8/colors/colorful1" csCatId="colorful"/>
      <dgm:spPr/>
      <dgm:t>
        <a:bodyPr/>
        <a:lstStyle/>
        <a:p>
          <a:endParaRPr lang="en-US"/>
        </a:p>
      </dgm:t>
    </dgm:pt>
    <dgm:pt modelId="{6714442B-3863-4785-B07D-6F9C29D12325}">
      <dgm:prSet/>
      <dgm:spPr/>
      <dgm:t>
        <a:bodyPr/>
        <a:lstStyle/>
        <a:p>
          <a:r>
            <a:rPr lang="id-ID"/>
            <a:t>Kajian Teori umum</a:t>
          </a:r>
          <a:endParaRPr lang="en-US"/>
        </a:p>
      </dgm:t>
    </dgm:pt>
    <dgm:pt modelId="{6ED41718-2D49-41D4-AC38-07A787276B7F}" type="parTrans" cxnId="{4CD41BFC-D468-4B0B-9032-D18166C61DF7}">
      <dgm:prSet/>
      <dgm:spPr/>
      <dgm:t>
        <a:bodyPr/>
        <a:lstStyle/>
        <a:p>
          <a:endParaRPr lang="en-US"/>
        </a:p>
      </dgm:t>
    </dgm:pt>
    <dgm:pt modelId="{ECBFC403-C961-4200-84A8-AEDD577C0967}" type="sibTrans" cxnId="{4CD41BFC-D468-4B0B-9032-D18166C61DF7}">
      <dgm:prSet/>
      <dgm:spPr/>
      <dgm:t>
        <a:bodyPr/>
        <a:lstStyle/>
        <a:p>
          <a:endParaRPr lang="en-US"/>
        </a:p>
      </dgm:t>
    </dgm:pt>
    <dgm:pt modelId="{3E7924BE-A3A0-4EBD-9D77-AFDBCD9D882F}">
      <dgm:prSet/>
      <dgm:spPr/>
      <dgm:t>
        <a:bodyPr/>
        <a:lstStyle/>
        <a:p>
          <a:r>
            <a:rPr lang="en-US"/>
            <a:t>Kajian Teori </a:t>
          </a:r>
          <a:r>
            <a:rPr lang="id-ID"/>
            <a:t>Khusus</a:t>
          </a:r>
          <a:endParaRPr lang="en-US"/>
        </a:p>
      </dgm:t>
    </dgm:pt>
    <dgm:pt modelId="{D74D618B-2552-4B7D-8DCB-381F6C4EF965}" type="parTrans" cxnId="{BDE45BE5-8441-4606-8B46-97724FF30668}">
      <dgm:prSet/>
      <dgm:spPr/>
      <dgm:t>
        <a:bodyPr/>
        <a:lstStyle/>
        <a:p>
          <a:endParaRPr lang="en-US"/>
        </a:p>
      </dgm:t>
    </dgm:pt>
    <dgm:pt modelId="{0AA12103-EFD3-49BD-9529-DEAFA7DB7218}" type="sibTrans" cxnId="{BDE45BE5-8441-4606-8B46-97724FF30668}">
      <dgm:prSet/>
      <dgm:spPr/>
      <dgm:t>
        <a:bodyPr/>
        <a:lstStyle/>
        <a:p>
          <a:endParaRPr lang="en-US"/>
        </a:p>
      </dgm:t>
    </dgm:pt>
    <dgm:pt modelId="{4F00DF3D-B1A0-4760-B305-7846F51C823C}" type="pres">
      <dgm:prSet presAssocID="{5EADBC5C-E2C0-4616-9771-CCE21B5888EB}" presName="cycle" presStyleCnt="0">
        <dgm:presLayoutVars>
          <dgm:dir/>
          <dgm:resizeHandles val="exact"/>
        </dgm:presLayoutVars>
      </dgm:prSet>
      <dgm:spPr/>
    </dgm:pt>
    <dgm:pt modelId="{071A79B9-3AC3-4ED9-80E6-C03876E8CC08}" type="pres">
      <dgm:prSet presAssocID="{6714442B-3863-4785-B07D-6F9C29D12325}" presName="node" presStyleLbl="node1" presStyleIdx="0" presStyleCnt="2">
        <dgm:presLayoutVars>
          <dgm:bulletEnabled val="1"/>
        </dgm:presLayoutVars>
      </dgm:prSet>
      <dgm:spPr/>
    </dgm:pt>
    <dgm:pt modelId="{5ED01B84-2B5F-4884-8C7D-4AA8305F98C5}" type="pres">
      <dgm:prSet presAssocID="{6714442B-3863-4785-B07D-6F9C29D12325}" presName="spNode" presStyleCnt="0"/>
      <dgm:spPr/>
    </dgm:pt>
    <dgm:pt modelId="{1C58ACCD-CFAF-4CCE-AEB2-041D814F139A}" type="pres">
      <dgm:prSet presAssocID="{ECBFC403-C961-4200-84A8-AEDD577C0967}" presName="sibTrans" presStyleLbl="sibTrans1D1" presStyleIdx="0" presStyleCnt="2"/>
      <dgm:spPr/>
    </dgm:pt>
    <dgm:pt modelId="{E1FE7838-F2BA-4902-B5DF-41E7EAD00FF4}" type="pres">
      <dgm:prSet presAssocID="{3E7924BE-A3A0-4EBD-9D77-AFDBCD9D882F}" presName="node" presStyleLbl="node1" presStyleIdx="1" presStyleCnt="2">
        <dgm:presLayoutVars>
          <dgm:bulletEnabled val="1"/>
        </dgm:presLayoutVars>
      </dgm:prSet>
      <dgm:spPr/>
    </dgm:pt>
    <dgm:pt modelId="{E0CEE028-D283-42DD-83D1-623C13DF9353}" type="pres">
      <dgm:prSet presAssocID="{3E7924BE-A3A0-4EBD-9D77-AFDBCD9D882F}" presName="spNode" presStyleCnt="0"/>
      <dgm:spPr/>
    </dgm:pt>
    <dgm:pt modelId="{A7F8A232-28DC-4894-839F-C7710EFD59B0}" type="pres">
      <dgm:prSet presAssocID="{0AA12103-EFD3-49BD-9529-DEAFA7DB7218}" presName="sibTrans" presStyleLbl="sibTrans1D1" presStyleIdx="1" presStyleCnt="2"/>
      <dgm:spPr/>
    </dgm:pt>
  </dgm:ptLst>
  <dgm:cxnLst>
    <dgm:cxn modelId="{EBBE0A8C-01C5-47E9-B3ED-4435347EDE58}" type="presOf" srcId="{6714442B-3863-4785-B07D-6F9C29D12325}" destId="{071A79B9-3AC3-4ED9-80E6-C03876E8CC08}" srcOrd="0" destOrd="0" presId="urn:microsoft.com/office/officeart/2005/8/layout/cycle6"/>
    <dgm:cxn modelId="{90ADE3BD-61C1-453A-8CA7-517A8AABF196}" type="presOf" srcId="{5EADBC5C-E2C0-4616-9771-CCE21B5888EB}" destId="{4F00DF3D-B1A0-4760-B305-7846F51C823C}" srcOrd="0" destOrd="0" presId="urn:microsoft.com/office/officeart/2005/8/layout/cycle6"/>
    <dgm:cxn modelId="{28BA6FD2-CEF2-4C0C-8627-F85B25BCC5FA}" type="presOf" srcId="{0AA12103-EFD3-49BD-9529-DEAFA7DB7218}" destId="{A7F8A232-28DC-4894-839F-C7710EFD59B0}" srcOrd="0" destOrd="0" presId="urn:microsoft.com/office/officeart/2005/8/layout/cycle6"/>
    <dgm:cxn modelId="{CFFA09D5-8D7B-42D2-BEFC-F2DB2275DD43}" type="presOf" srcId="{3E7924BE-A3A0-4EBD-9D77-AFDBCD9D882F}" destId="{E1FE7838-F2BA-4902-B5DF-41E7EAD00FF4}" srcOrd="0" destOrd="0" presId="urn:microsoft.com/office/officeart/2005/8/layout/cycle6"/>
    <dgm:cxn modelId="{3025C4DC-0191-40AF-A53E-C634AA39CA9E}" type="presOf" srcId="{ECBFC403-C961-4200-84A8-AEDD577C0967}" destId="{1C58ACCD-CFAF-4CCE-AEB2-041D814F139A}" srcOrd="0" destOrd="0" presId="urn:microsoft.com/office/officeart/2005/8/layout/cycle6"/>
    <dgm:cxn modelId="{BDE45BE5-8441-4606-8B46-97724FF30668}" srcId="{5EADBC5C-E2C0-4616-9771-CCE21B5888EB}" destId="{3E7924BE-A3A0-4EBD-9D77-AFDBCD9D882F}" srcOrd="1" destOrd="0" parTransId="{D74D618B-2552-4B7D-8DCB-381F6C4EF965}" sibTransId="{0AA12103-EFD3-49BD-9529-DEAFA7DB7218}"/>
    <dgm:cxn modelId="{4CD41BFC-D468-4B0B-9032-D18166C61DF7}" srcId="{5EADBC5C-E2C0-4616-9771-CCE21B5888EB}" destId="{6714442B-3863-4785-B07D-6F9C29D12325}" srcOrd="0" destOrd="0" parTransId="{6ED41718-2D49-41D4-AC38-07A787276B7F}" sibTransId="{ECBFC403-C961-4200-84A8-AEDD577C0967}"/>
    <dgm:cxn modelId="{3171FDFE-879A-4729-B362-EA90DD5C2D87}" type="presParOf" srcId="{4F00DF3D-B1A0-4760-B305-7846F51C823C}" destId="{071A79B9-3AC3-4ED9-80E6-C03876E8CC08}" srcOrd="0" destOrd="0" presId="urn:microsoft.com/office/officeart/2005/8/layout/cycle6"/>
    <dgm:cxn modelId="{60B42B20-06B1-4003-BCB7-8BE02446879F}" type="presParOf" srcId="{4F00DF3D-B1A0-4760-B305-7846F51C823C}" destId="{5ED01B84-2B5F-4884-8C7D-4AA8305F98C5}" srcOrd="1" destOrd="0" presId="urn:microsoft.com/office/officeart/2005/8/layout/cycle6"/>
    <dgm:cxn modelId="{08805411-0190-4A51-A287-1F80F43EF0D6}" type="presParOf" srcId="{4F00DF3D-B1A0-4760-B305-7846F51C823C}" destId="{1C58ACCD-CFAF-4CCE-AEB2-041D814F139A}" srcOrd="2" destOrd="0" presId="urn:microsoft.com/office/officeart/2005/8/layout/cycle6"/>
    <dgm:cxn modelId="{D0F2AA43-211C-4521-BBC5-8F5561A2E7B3}" type="presParOf" srcId="{4F00DF3D-B1A0-4760-B305-7846F51C823C}" destId="{E1FE7838-F2BA-4902-B5DF-41E7EAD00FF4}" srcOrd="3" destOrd="0" presId="urn:microsoft.com/office/officeart/2005/8/layout/cycle6"/>
    <dgm:cxn modelId="{8E8BC560-61D4-4B64-9B8A-9233FC40214C}" type="presParOf" srcId="{4F00DF3D-B1A0-4760-B305-7846F51C823C}" destId="{E0CEE028-D283-42DD-83D1-623C13DF9353}" srcOrd="4" destOrd="0" presId="urn:microsoft.com/office/officeart/2005/8/layout/cycle6"/>
    <dgm:cxn modelId="{9C53132F-5812-462C-A8AE-3FA14C3F80DF}" type="presParOf" srcId="{4F00DF3D-B1A0-4760-B305-7846F51C823C}" destId="{A7F8A232-28DC-4894-839F-C7710EFD59B0}" srcOrd="5"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7BFF20-E554-4F47-B460-F6A8E67C924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83C15CD-6B74-4CF7-B426-BC3246B6DF6B}">
      <dgm:prSet/>
      <dgm:spPr/>
      <dgm:t>
        <a:bodyPr/>
        <a:lstStyle/>
        <a:p>
          <a:r>
            <a:rPr lang="id-ID"/>
            <a:t>T</a:t>
          </a:r>
          <a:r>
            <a:rPr lang="en-US"/>
            <a:t>eori bisa berkembang atau berubah</a:t>
          </a:r>
          <a:r>
            <a:rPr lang="id-ID"/>
            <a:t> </a:t>
          </a:r>
          <a:endParaRPr lang="en-US"/>
        </a:p>
      </dgm:t>
    </dgm:pt>
    <dgm:pt modelId="{00E0D9CC-ED82-4A1B-A7FC-4327DE629A1F}" type="parTrans" cxnId="{8F5A867E-A6CD-4FFA-8E0D-EF9742E2EF29}">
      <dgm:prSet/>
      <dgm:spPr/>
      <dgm:t>
        <a:bodyPr/>
        <a:lstStyle/>
        <a:p>
          <a:endParaRPr lang="en-US"/>
        </a:p>
      </dgm:t>
    </dgm:pt>
    <dgm:pt modelId="{5ADB82CF-C3A2-4EA8-AA3B-CC8E58A2E1B1}" type="sibTrans" cxnId="{8F5A867E-A6CD-4FFA-8E0D-EF9742E2EF29}">
      <dgm:prSet/>
      <dgm:spPr/>
      <dgm:t>
        <a:bodyPr/>
        <a:lstStyle/>
        <a:p>
          <a:endParaRPr lang="en-US"/>
        </a:p>
      </dgm:t>
    </dgm:pt>
    <dgm:pt modelId="{47A664B8-38BA-4A48-B905-94C717C31DC1}">
      <dgm:prSet/>
      <dgm:spPr/>
      <dgm:t>
        <a:bodyPr/>
        <a:lstStyle/>
        <a:p>
          <a:r>
            <a:rPr lang="en-US"/>
            <a:t>Jumlah teori harus banyak sebab disesuaikan dengan racangan</a:t>
          </a:r>
        </a:p>
      </dgm:t>
    </dgm:pt>
    <dgm:pt modelId="{1F5C79E5-6981-4316-893C-E24FD4934922}" type="parTrans" cxnId="{6F21092C-966A-40CF-9EEF-6AEEBD67B4C1}">
      <dgm:prSet/>
      <dgm:spPr/>
      <dgm:t>
        <a:bodyPr/>
        <a:lstStyle/>
        <a:p>
          <a:endParaRPr lang="en-US"/>
        </a:p>
      </dgm:t>
    </dgm:pt>
    <dgm:pt modelId="{B41D883F-98EF-4A90-9E7C-0643D300A1DE}" type="sibTrans" cxnId="{6F21092C-966A-40CF-9EEF-6AEEBD67B4C1}">
      <dgm:prSet/>
      <dgm:spPr/>
      <dgm:t>
        <a:bodyPr/>
        <a:lstStyle/>
        <a:p>
          <a:endParaRPr lang="en-US"/>
        </a:p>
      </dgm:t>
    </dgm:pt>
    <dgm:pt modelId="{BB3B7A1D-E82F-4110-8CCB-C5C15949ABF6}">
      <dgm:prSet/>
      <dgm:spPr/>
      <dgm:t>
        <a:bodyPr/>
        <a:lstStyle/>
        <a:p>
          <a:r>
            <a:rPr lang="en-US"/>
            <a:t>Sebagai bekal</a:t>
          </a:r>
          <a:r>
            <a:rPr lang="id-ID"/>
            <a:t> penjelasan/pegangan</a:t>
          </a:r>
          <a:r>
            <a:rPr lang="en-US"/>
            <a:t> untuk</a:t>
          </a:r>
          <a:r>
            <a:rPr lang="id-ID"/>
            <a:t> membuat rancangan</a:t>
          </a:r>
          <a:endParaRPr lang="en-US"/>
        </a:p>
      </dgm:t>
    </dgm:pt>
    <dgm:pt modelId="{649D355B-679F-4C80-9BDC-CF21DE727BDE}" type="parTrans" cxnId="{C1C5B763-1F4D-4059-9BA9-B4F7FA8CBA15}">
      <dgm:prSet/>
      <dgm:spPr/>
      <dgm:t>
        <a:bodyPr/>
        <a:lstStyle/>
        <a:p>
          <a:endParaRPr lang="en-US"/>
        </a:p>
      </dgm:t>
    </dgm:pt>
    <dgm:pt modelId="{50C664F1-EA19-4BD7-8BD3-85ACDA66F8BB}" type="sibTrans" cxnId="{C1C5B763-1F4D-4059-9BA9-B4F7FA8CBA15}">
      <dgm:prSet/>
      <dgm:spPr/>
      <dgm:t>
        <a:bodyPr/>
        <a:lstStyle/>
        <a:p>
          <a:endParaRPr lang="en-US"/>
        </a:p>
      </dgm:t>
    </dgm:pt>
    <dgm:pt modelId="{7379618C-1E7B-4A3B-8DF3-4264317D317C}" type="pres">
      <dgm:prSet presAssocID="{237BFF20-E554-4F47-B460-F6A8E67C924D}" presName="linear" presStyleCnt="0">
        <dgm:presLayoutVars>
          <dgm:animLvl val="lvl"/>
          <dgm:resizeHandles val="exact"/>
        </dgm:presLayoutVars>
      </dgm:prSet>
      <dgm:spPr/>
    </dgm:pt>
    <dgm:pt modelId="{D2D88DD0-ED8F-4CC5-9267-26E62B9ECDEB}" type="pres">
      <dgm:prSet presAssocID="{283C15CD-6B74-4CF7-B426-BC3246B6DF6B}" presName="parentText" presStyleLbl="node1" presStyleIdx="0" presStyleCnt="3">
        <dgm:presLayoutVars>
          <dgm:chMax val="0"/>
          <dgm:bulletEnabled val="1"/>
        </dgm:presLayoutVars>
      </dgm:prSet>
      <dgm:spPr/>
    </dgm:pt>
    <dgm:pt modelId="{C0962BDC-35B2-4CAB-A621-26BBBF815D4A}" type="pres">
      <dgm:prSet presAssocID="{5ADB82CF-C3A2-4EA8-AA3B-CC8E58A2E1B1}" presName="spacer" presStyleCnt="0"/>
      <dgm:spPr/>
    </dgm:pt>
    <dgm:pt modelId="{EC7476D0-862B-418C-AD57-F780AE062D56}" type="pres">
      <dgm:prSet presAssocID="{47A664B8-38BA-4A48-B905-94C717C31DC1}" presName="parentText" presStyleLbl="node1" presStyleIdx="1" presStyleCnt="3">
        <dgm:presLayoutVars>
          <dgm:chMax val="0"/>
          <dgm:bulletEnabled val="1"/>
        </dgm:presLayoutVars>
      </dgm:prSet>
      <dgm:spPr/>
    </dgm:pt>
    <dgm:pt modelId="{B26D5A97-1373-437C-93F5-E011D6626ABE}" type="pres">
      <dgm:prSet presAssocID="{B41D883F-98EF-4A90-9E7C-0643D300A1DE}" presName="spacer" presStyleCnt="0"/>
      <dgm:spPr/>
    </dgm:pt>
    <dgm:pt modelId="{904EFCBF-B5FD-44D5-8C1E-BAC1A895B418}" type="pres">
      <dgm:prSet presAssocID="{BB3B7A1D-E82F-4110-8CCB-C5C15949ABF6}" presName="parentText" presStyleLbl="node1" presStyleIdx="2" presStyleCnt="3">
        <dgm:presLayoutVars>
          <dgm:chMax val="0"/>
          <dgm:bulletEnabled val="1"/>
        </dgm:presLayoutVars>
      </dgm:prSet>
      <dgm:spPr/>
    </dgm:pt>
  </dgm:ptLst>
  <dgm:cxnLst>
    <dgm:cxn modelId="{6F21092C-966A-40CF-9EEF-6AEEBD67B4C1}" srcId="{237BFF20-E554-4F47-B460-F6A8E67C924D}" destId="{47A664B8-38BA-4A48-B905-94C717C31DC1}" srcOrd="1" destOrd="0" parTransId="{1F5C79E5-6981-4316-893C-E24FD4934922}" sibTransId="{B41D883F-98EF-4A90-9E7C-0643D300A1DE}"/>
    <dgm:cxn modelId="{C1C5B763-1F4D-4059-9BA9-B4F7FA8CBA15}" srcId="{237BFF20-E554-4F47-B460-F6A8E67C924D}" destId="{BB3B7A1D-E82F-4110-8CCB-C5C15949ABF6}" srcOrd="2" destOrd="0" parTransId="{649D355B-679F-4C80-9BDC-CF21DE727BDE}" sibTransId="{50C664F1-EA19-4BD7-8BD3-85ACDA66F8BB}"/>
    <dgm:cxn modelId="{426CC86E-A1C2-4D0D-8869-A77714A8E5F1}" type="presOf" srcId="{47A664B8-38BA-4A48-B905-94C717C31DC1}" destId="{EC7476D0-862B-418C-AD57-F780AE062D56}" srcOrd="0" destOrd="0" presId="urn:microsoft.com/office/officeart/2005/8/layout/vList2"/>
    <dgm:cxn modelId="{8F5A867E-A6CD-4FFA-8E0D-EF9742E2EF29}" srcId="{237BFF20-E554-4F47-B460-F6A8E67C924D}" destId="{283C15CD-6B74-4CF7-B426-BC3246B6DF6B}" srcOrd="0" destOrd="0" parTransId="{00E0D9CC-ED82-4A1B-A7FC-4327DE629A1F}" sibTransId="{5ADB82CF-C3A2-4EA8-AA3B-CC8E58A2E1B1}"/>
    <dgm:cxn modelId="{0D35BFBC-7261-44A6-B4BB-5A20D4691492}" type="presOf" srcId="{BB3B7A1D-E82F-4110-8CCB-C5C15949ABF6}" destId="{904EFCBF-B5FD-44D5-8C1E-BAC1A895B418}" srcOrd="0" destOrd="0" presId="urn:microsoft.com/office/officeart/2005/8/layout/vList2"/>
    <dgm:cxn modelId="{83AF49CE-0DB8-4EE3-AF78-8F10AFB33A33}" type="presOf" srcId="{283C15CD-6B74-4CF7-B426-BC3246B6DF6B}" destId="{D2D88DD0-ED8F-4CC5-9267-26E62B9ECDEB}" srcOrd="0" destOrd="0" presId="urn:microsoft.com/office/officeart/2005/8/layout/vList2"/>
    <dgm:cxn modelId="{D28707F6-C26C-4FFB-8A83-3D66ADAEEA64}" type="presOf" srcId="{237BFF20-E554-4F47-B460-F6A8E67C924D}" destId="{7379618C-1E7B-4A3B-8DF3-4264317D317C}" srcOrd="0" destOrd="0" presId="urn:microsoft.com/office/officeart/2005/8/layout/vList2"/>
    <dgm:cxn modelId="{60D77A2F-C95A-4416-AD2F-E0CE5CB2C28B}" type="presParOf" srcId="{7379618C-1E7B-4A3B-8DF3-4264317D317C}" destId="{D2D88DD0-ED8F-4CC5-9267-26E62B9ECDEB}" srcOrd="0" destOrd="0" presId="urn:microsoft.com/office/officeart/2005/8/layout/vList2"/>
    <dgm:cxn modelId="{82CD5F8A-EF3A-4F9F-AB9D-016516619CC9}" type="presParOf" srcId="{7379618C-1E7B-4A3B-8DF3-4264317D317C}" destId="{C0962BDC-35B2-4CAB-A621-26BBBF815D4A}" srcOrd="1" destOrd="0" presId="urn:microsoft.com/office/officeart/2005/8/layout/vList2"/>
    <dgm:cxn modelId="{B1FD9D00-D26F-4D22-9C38-14BBB1508BCF}" type="presParOf" srcId="{7379618C-1E7B-4A3B-8DF3-4264317D317C}" destId="{EC7476D0-862B-418C-AD57-F780AE062D56}" srcOrd="2" destOrd="0" presId="urn:microsoft.com/office/officeart/2005/8/layout/vList2"/>
    <dgm:cxn modelId="{A2B7549A-F438-4BE9-8A25-73804E3D7B74}" type="presParOf" srcId="{7379618C-1E7B-4A3B-8DF3-4264317D317C}" destId="{B26D5A97-1373-437C-93F5-E011D6626ABE}" srcOrd="3" destOrd="0" presId="urn:microsoft.com/office/officeart/2005/8/layout/vList2"/>
    <dgm:cxn modelId="{2AAD9D2E-10EC-4D62-B024-733340446CCF}" type="presParOf" srcId="{7379618C-1E7B-4A3B-8DF3-4264317D317C}" destId="{904EFCBF-B5FD-44D5-8C1E-BAC1A895B41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C85B96-942A-413D-8F3A-B8D4A540027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D7157A7-6CCD-4C76-B62D-5645041FE965}">
      <dgm:prSet/>
      <dgm:spPr/>
      <dgm:t>
        <a:bodyPr/>
        <a:lstStyle/>
        <a:p>
          <a:r>
            <a:rPr lang="id-ID"/>
            <a:t>Teori disesuaikan </a:t>
          </a:r>
          <a:r>
            <a:rPr lang="en-US"/>
            <a:t>dengan judul </a:t>
          </a:r>
          <a:r>
            <a:rPr lang="id-ID"/>
            <a:t>TA</a:t>
          </a:r>
          <a:endParaRPr lang="en-US"/>
        </a:p>
      </dgm:t>
    </dgm:pt>
    <dgm:pt modelId="{AD205569-2B53-4595-A319-1716A0AA3C8F}" type="parTrans" cxnId="{B2339A38-6E5B-441A-A239-44E6F8350F32}">
      <dgm:prSet/>
      <dgm:spPr/>
      <dgm:t>
        <a:bodyPr/>
        <a:lstStyle/>
        <a:p>
          <a:endParaRPr lang="en-US"/>
        </a:p>
      </dgm:t>
    </dgm:pt>
    <dgm:pt modelId="{EBF2D36E-CE14-4F93-A729-4FF2BE032D99}" type="sibTrans" cxnId="{B2339A38-6E5B-441A-A239-44E6F8350F32}">
      <dgm:prSet/>
      <dgm:spPr/>
      <dgm:t>
        <a:bodyPr/>
        <a:lstStyle/>
        <a:p>
          <a:endParaRPr lang="en-US"/>
        </a:p>
      </dgm:t>
    </dgm:pt>
    <dgm:pt modelId="{81F266D9-20DC-4C9C-9E64-39F1BE2003C2}">
      <dgm:prSet/>
      <dgm:spPr/>
      <dgm:t>
        <a:bodyPr/>
        <a:lstStyle/>
        <a:p>
          <a:r>
            <a:rPr lang="id-ID"/>
            <a:t>Spesifik pada rancangan tugas akhir </a:t>
          </a:r>
          <a:r>
            <a:rPr lang="en-US"/>
            <a:t> </a:t>
          </a:r>
        </a:p>
      </dgm:t>
    </dgm:pt>
    <dgm:pt modelId="{CA71A94F-63C9-48C1-8D15-705005B72E88}" type="parTrans" cxnId="{6DE67450-7832-48C3-9A2C-966965A8BE26}">
      <dgm:prSet/>
      <dgm:spPr/>
      <dgm:t>
        <a:bodyPr/>
        <a:lstStyle/>
        <a:p>
          <a:endParaRPr lang="en-US"/>
        </a:p>
      </dgm:t>
    </dgm:pt>
    <dgm:pt modelId="{CB84FD26-725E-42FC-B8F3-9836C3EB271D}" type="sibTrans" cxnId="{6DE67450-7832-48C3-9A2C-966965A8BE26}">
      <dgm:prSet/>
      <dgm:spPr/>
      <dgm:t>
        <a:bodyPr/>
        <a:lstStyle/>
        <a:p>
          <a:endParaRPr lang="en-US"/>
        </a:p>
      </dgm:t>
    </dgm:pt>
    <dgm:pt modelId="{5FBD7E9A-8CB7-4F06-B7A2-8A8CCADD0A5E}">
      <dgm:prSet/>
      <dgm:spPr/>
      <dgm:t>
        <a:bodyPr/>
        <a:lstStyle/>
        <a:p>
          <a:r>
            <a:rPr lang="en-US"/>
            <a:t>Perhatikan cara pengutipan yang benar</a:t>
          </a:r>
        </a:p>
      </dgm:t>
    </dgm:pt>
    <dgm:pt modelId="{CD3F4ADD-F8AD-4D52-B59A-60BB2C7C734E}" type="parTrans" cxnId="{0D58548D-434F-4A0B-A725-D92410C6D2F1}">
      <dgm:prSet/>
      <dgm:spPr/>
      <dgm:t>
        <a:bodyPr/>
        <a:lstStyle/>
        <a:p>
          <a:endParaRPr lang="en-US"/>
        </a:p>
      </dgm:t>
    </dgm:pt>
    <dgm:pt modelId="{496DDCCE-8EDF-4EBD-A4C5-11469C0F1F94}" type="sibTrans" cxnId="{0D58548D-434F-4A0B-A725-D92410C6D2F1}">
      <dgm:prSet/>
      <dgm:spPr/>
      <dgm:t>
        <a:bodyPr/>
        <a:lstStyle/>
        <a:p>
          <a:endParaRPr lang="en-US"/>
        </a:p>
      </dgm:t>
    </dgm:pt>
    <dgm:pt modelId="{7C969639-78DA-4B7D-8FC1-BE2D3B17A4EA}" type="pres">
      <dgm:prSet presAssocID="{8EC85B96-942A-413D-8F3A-B8D4A540027F}" presName="linear" presStyleCnt="0">
        <dgm:presLayoutVars>
          <dgm:animLvl val="lvl"/>
          <dgm:resizeHandles val="exact"/>
        </dgm:presLayoutVars>
      </dgm:prSet>
      <dgm:spPr/>
    </dgm:pt>
    <dgm:pt modelId="{8BCDF0DA-D0D2-411A-919B-C2A9C0F4CA0F}" type="pres">
      <dgm:prSet presAssocID="{8D7157A7-6CCD-4C76-B62D-5645041FE965}" presName="parentText" presStyleLbl="node1" presStyleIdx="0" presStyleCnt="3">
        <dgm:presLayoutVars>
          <dgm:chMax val="0"/>
          <dgm:bulletEnabled val="1"/>
        </dgm:presLayoutVars>
      </dgm:prSet>
      <dgm:spPr/>
    </dgm:pt>
    <dgm:pt modelId="{A9D9AAEF-122F-4AF9-9A9F-DB9787A30F87}" type="pres">
      <dgm:prSet presAssocID="{EBF2D36E-CE14-4F93-A729-4FF2BE032D99}" presName="spacer" presStyleCnt="0"/>
      <dgm:spPr/>
    </dgm:pt>
    <dgm:pt modelId="{188E0C18-6B5C-490C-8C41-F71011C4FD27}" type="pres">
      <dgm:prSet presAssocID="{81F266D9-20DC-4C9C-9E64-39F1BE2003C2}" presName="parentText" presStyleLbl="node1" presStyleIdx="1" presStyleCnt="3">
        <dgm:presLayoutVars>
          <dgm:chMax val="0"/>
          <dgm:bulletEnabled val="1"/>
        </dgm:presLayoutVars>
      </dgm:prSet>
      <dgm:spPr/>
    </dgm:pt>
    <dgm:pt modelId="{2F38A7E3-30B9-48C6-8ECD-A1C533D371D4}" type="pres">
      <dgm:prSet presAssocID="{CB84FD26-725E-42FC-B8F3-9836C3EB271D}" presName="spacer" presStyleCnt="0"/>
      <dgm:spPr/>
    </dgm:pt>
    <dgm:pt modelId="{B8F9428F-A96F-4FA9-82BF-77D5672D5542}" type="pres">
      <dgm:prSet presAssocID="{5FBD7E9A-8CB7-4F06-B7A2-8A8CCADD0A5E}" presName="parentText" presStyleLbl="node1" presStyleIdx="2" presStyleCnt="3">
        <dgm:presLayoutVars>
          <dgm:chMax val="0"/>
          <dgm:bulletEnabled val="1"/>
        </dgm:presLayoutVars>
      </dgm:prSet>
      <dgm:spPr/>
    </dgm:pt>
  </dgm:ptLst>
  <dgm:cxnLst>
    <dgm:cxn modelId="{7C4C5C07-334B-4E6D-849D-4D6A1D3FD290}" type="presOf" srcId="{81F266D9-20DC-4C9C-9E64-39F1BE2003C2}" destId="{188E0C18-6B5C-490C-8C41-F71011C4FD27}" srcOrd="0" destOrd="0" presId="urn:microsoft.com/office/officeart/2005/8/layout/vList2"/>
    <dgm:cxn modelId="{AEE9F80B-EDA4-4B46-944E-7C011D11A101}" type="presOf" srcId="{5FBD7E9A-8CB7-4F06-B7A2-8A8CCADD0A5E}" destId="{B8F9428F-A96F-4FA9-82BF-77D5672D5542}" srcOrd="0" destOrd="0" presId="urn:microsoft.com/office/officeart/2005/8/layout/vList2"/>
    <dgm:cxn modelId="{B2339A38-6E5B-441A-A239-44E6F8350F32}" srcId="{8EC85B96-942A-413D-8F3A-B8D4A540027F}" destId="{8D7157A7-6CCD-4C76-B62D-5645041FE965}" srcOrd="0" destOrd="0" parTransId="{AD205569-2B53-4595-A319-1716A0AA3C8F}" sibTransId="{EBF2D36E-CE14-4F93-A729-4FF2BE032D99}"/>
    <dgm:cxn modelId="{6DE67450-7832-48C3-9A2C-966965A8BE26}" srcId="{8EC85B96-942A-413D-8F3A-B8D4A540027F}" destId="{81F266D9-20DC-4C9C-9E64-39F1BE2003C2}" srcOrd="1" destOrd="0" parTransId="{CA71A94F-63C9-48C1-8D15-705005B72E88}" sibTransId="{CB84FD26-725E-42FC-B8F3-9836C3EB271D}"/>
    <dgm:cxn modelId="{0D58548D-434F-4A0B-A725-D92410C6D2F1}" srcId="{8EC85B96-942A-413D-8F3A-B8D4A540027F}" destId="{5FBD7E9A-8CB7-4F06-B7A2-8A8CCADD0A5E}" srcOrd="2" destOrd="0" parTransId="{CD3F4ADD-F8AD-4D52-B59A-60BB2C7C734E}" sibTransId="{496DDCCE-8EDF-4EBD-A4C5-11469C0F1F94}"/>
    <dgm:cxn modelId="{28D61CAB-285D-4057-AE2C-CFA6093A4317}" type="presOf" srcId="{8EC85B96-942A-413D-8F3A-B8D4A540027F}" destId="{7C969639-78DA-4B7D-8FC1-BE2D3B17A4EA}" srcOrd="0" destOrd="0" presId="urn:microsoft.com/office/officeart/2005/8/layout/vList2"/>
    <dgm:cxn modelId="{7236B1E3-08C0-4BA3-A151-C000EF07D219}" type="presOf" srcId="{8D7157A7-6CCD-4C76-B62D-5645041FE965}" destId="{8BCDF0DA-D0D2-411A-919B-C2A9C0F4CA0F}" srcOrd="0" destOrd="0" presId="urn:microsoft.com/office/officeart/2005/8/layout/vList2"/>
    <dgm:cxn modelId="{F08CB69C-A0E2-4590-A8F9-12769731736B}" type="presParOf" srcId="{7C969639-78DA-4B7D-8FC1-BE2D3B17A4EA}" destId="{8BCDF0DA-D0D2-411A-919B-C2A9C0F4CA0F}" srcOrd="0" destOrd="0" presId="urn:microsoft.com/office/officeart/2005/8/layout/vList2"/>
    <dgm:cxn modelId="{808C8710-5315-41CB-817E-31253C0FEEF9}" type="presParOf" srcId="{7C969639-78DA-4B7D-8FC1-BE2D3B17A4EA}" destId="{A9D9AAEF-122F-4AF9-9A9F-DB9787A30F87}" srcOrd="1" destOrd="0" presId="urn:microsoft.com/office/officeart/2005/8/layout/vList2"/>
    <dgm:cxn modelId="{9D3CB385-C885-4BC1-95E8-E2E16C90CB9C}" type="presParOf" srcId="{7C969639-78DA-4B7D-8FC1-BE2D3B17A4EA}" destId="{188E0C18-6B5C-490C-8C41-F71011C4FD27}" srcOrd="2" destOrd="0" presId="urn:microsoft.com/office/officeart/2005/8/layout/vList2"/>
    <dgm:cxn modelId="{0892C2E4-B20A-48B7-B3CA-9CC745407786}" type="presParOf" srcId="{7C969639-78DA-4B7D-8FC1-BE2D3B17A4EA}" destId="{2F38A7E3-30B9-48C6-8ECD-A1C533D371D4}" srcOrd="3" destOrd="0" presId="urn:microsoft.com/office/officeart/2005/8/layout/vList2"/>
    <dgm:cxn modelId="{7078E9AC-FC05-435B-9E1A-DB8472D3BC83}" type="presParOf" srcId="{7C969639-78DA-4B7D-8FC1-BE2D3B17A4EA}" destId="{B8F9428F-A96F-4FA9-82BF-77D5672D554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9B4D52-2546-4C91-8CB4-51F49803F9D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F3CE521-5BAA-4C3A-9259-930FED9EE423}">
      <dgm:prSet/>
      <dgm:spPr/>
      <dgm:t>
        <a:bodyPr/>
        <a:lstStyle/>
        <a:p>
          <a:r>
            <a:rPr lang="id-ID"/>
            <a:t>Perancangan Kampanye Sosial untuk Meningkatkan Pengetahuan Mental Pada Remaja</a:t>
          </a:r>
          <a:endParaRPr lang="en-US"/>
        </a:p>
      </dgm:t>
    </dgm:pt>
    <dgm:pt modelId="{3D2104CB-C053-4334-805E-0D2E5107FCEE}" type="parTrans" cxnId="{FA9FA5C7-85E5-49F9-8CCB-4EF539EB4563}">
      <dgm:prSet/>
      <dgm:spPr/>
      <dgm:t>
        <a:bodyPr/>
        <a:lstStyle/>
        <a:p>
          <a:endParaRPr lang="en-US"/>
        </a:p>
      </dgm:t>
    </dgm:pt>
    <dgm:pt modelId="{48FFDD6C-7289-4A79-B9E4-23BE85440327}" type="sibTrans" cxnId="{FA9FA5C7-85E5-49F9-8CCB-4EF539EB4563}">
      <dgm:prSet/>
      <dgm:spPr/>
      <dgm:t>
        <a:bodyPr/>
        <a:lstStyle/>
        <a:p>
          <a:endParaRPr lang="en-US"/>
        </a:p>
      </dgm:t>
    </dgm:pt>
    <dgm:pt modelId="{410FB56F-1301-44D6-9D98-B56907B7CE19}">
      <dgm:prSet/>
      <dgm:spPr/>
      <dgm:t>
        <a:bodyPr/>
        <a:lstStyle/>
        <a:p>
          <a:r>
            <a:rPr lang="id-ID"/>
            <a:t>Teori Umum: Teori Komunikasi, Teori media, Teori Desain Komunikasi Visual, Teori Layoit, Teori Tipografi, Teori Ilustrasi</a:t>
          </a:r>
          <a:endParaRPr lang="en-US"/>
        </a:p>
      </dgm:t>
    </dgm:pt>
    <dgm:pt modelId="{0AE5DC4E-9903-462B-A26A-96B0DECB00C3}" type="parTrans" cxnId="{6FAF3C39-AEFA-4167-8C4A-6F3E0FDC8CC3}">
      <dgm:prSet/>
      <dgm:spPr/>
      <dgm:t>
        <a:bodyPr/>
        <a:lstStyle/>
        <a:p>
          <a:endParaRPr lang="en-US"/>
        </a:p>
      </dgm:t>
    </dgm:pt>
    <dgm:pt modelId="{E4E3258C-3CEB-46E1-A12A-1C7B14BF8C4F}" type="sibTrans" cxnId="{6FAF3C39-AEFA-4167-8C4A-6F3E0FDC8CC3}">
      <dgm:prSet/>
      <dgm:spPr/>
      <dgm:t>
        <a:bodyPr/>
        <a:lstStyle/>
        <a:p>
          <a:endParaRPr lang="en-US"/>
        </a:p>
      </dgm:t>
    </dgm:pt>
    <dgm:pt modelId="{8ADADEDF-D8D6-49FD-93FE-462D9F0E944B}">
      <dgm:prSet/>
      <dgm:spPr/>
      <dgm:t>
        <a:bodyPr/>
        <a:lstStyle/>
        <a:p>
          <a:r>
            <a:rPr lang="id-ID"/>
            <a:t>Teori Khusus: Teori Media sosial, Teori social media marketing, teori periklanan, digital advertasing, kesehatan mental, mental remaja, kampanye sosial </a:t>
          </a:r>
          <a:endParaRPr lang="en-US"/>
        </a:p>
      </dgm:t>
    </dgm:pt>
    <dgm:pt modelId="{B7EFBA56-787E-4251-B41D-EBD7D193E5C5}" type="parTrans" cxnId="{1CC84A06-B066-4A56-AAC7-22FD5C6DDCB0}">
      <dgm:prSet/>
      <dgm:spPr/>
      <dgm:t>
        <a:bodyPr/>
        <a:lstStyle/>
        <a:p>
          <a:endParaRPr lang="en-US"/>
        </a:p>
      </dgm:t>
    </dgm:pt>
    <dgm:pt modelId="{CC1A225A-D65E-4166-B746-D167F51130F8}" type="sibTrans" cxnId="{1CC84A06-B066-4A56-AAC7-22FD5C6DDCB0}">
      <dgm:prSet/>
      <dgm:spPr/>
      <dgm:t>
        <a:bodyPr/>
        <a:lstStyle/>
        <a:p>
          <a:endParaRPr lang="en-US"/>
        </a:p>
      </dgm:t>
    </dgm:pt>
    <dgm:pt modelId="{93284278-ED3C-466D-9650-6EC7185251FD}" type="pres">
      <dgm:prSet presAssocID="{7A9B4D52-2546-4C91-8CB4-51F49803F9D8}" presName="linear" presStyleCnt="0">
        <dgm:presLayoutVars>
          <dgm:animLvl val="lvl"/>
          <dgm:resizeHandles val="exact"/>
        </dgm:presLayoutVars>
      </dgm:prSet>
      <dgm:spPr/>
    </dgm:pt>
    <dgm:pt modelId="{A527CAE2-A542-4CD6-938F-C125873D9FDA}" type="pres">
      <dgm:prSet presAssocID="{7F3CE521-5BAA-4C3A-9259-930FED9EE423}" presName="parentText" presStyleLbl="node1" presStyleIdx="0" presStyleCnt="3">
        <dgm:presLayoutVars>
          <dgm:chMax val="0"/>
          <dgm:bulletEnabled val="1"/>
        </dgm:presLayoutVars>
      </dgm:prSet>
      <dgm:spPr/>
    </dgm:pt>
    <dgm:pt modelId="{2C3316BA-67F5-4001-ACD4-4D79C6FB55CA}" type="pres">
      <dgm:prSet presAssocID="{48FFDD6C-7289-4A79-B9E4-23BE85440327}" presName="spacer" presStyleCnt="0"/>
      <dgm:spPr/>
    </dgm:pt>
    <dgm:pt modelId="{4BA3B8C6-E261-419D-A121-74ABA82E71BE}" type="pres">
      <dgm:prSet presAssocID="{410FB56F-1301-44D6-9D98-B56907B7CE19}" presName="parentText" presStyleLbl="node1" presStyleIdx="1" presStyleCnt="3">
        <dgm:presLayoutVars>
          <dgm:chMax val="0"/>
          <dgm:bulletEnabled val="1"/>
        </dgm:presLayoutVars>
      </dgm:prSet>
      <dgm:spPr/>
    </dgm:pt>
    <dgm:pt modelId="{396A6843-BE6C-4D64-97B8-A17ECA4733CD}" type="pres">
      <dgm:prSet presAssocID="{E4E3258C-3CEB-46E1-A12A-1C7B14BF8C4F}" presName="spacer" presStyleCnt="0"/>
      <dgm:spPr/>
    </dgm:pt>
    <dgm:pt modelId="{196A35CD-07DC-45E0-BB75-5AD06A940F25}" type="pres">
      <dgm:prSet presAssocID="{8ADADEDF-D8D6-49FD-93FE-462D9F0E944B}" presName="parentText" presStyleLbl="node1" presStyleIdx="2" presStyleCnt="3">
        <dgm:presLayoutVars>
          <dgm:chMax val="0"/>
          <dgm:bulletEnabled val="1"/>
        </dgm:presLayoutVars>
      </dgm:prSet>
      <dgm:spPr/>
    </dgm:pt>
  </dgm:ptLst>
  <dgm:cxnLst>
    <dgm:cxn modelId="{1CC84A06-B066-4A56-AAC7-22FD5C6DDCB0}" srcId="{7A9B4D52-2546-4C91-8CB4-51F49803F9D8}" destId="{8ADADEDF-D8D6-49FD-93FE-462D9F0E944B}" srcOrd="2" destOrd="0" parTransId="{B7EFBA56-787E-4251-B41D-EBD7D193E5C5}" sibTransId="{CC1A225A-D65E-4166-B746-D167F51130F8}"/>
    <dgm:cxn modelId="{E493290F-118F-4CE3-BCAC-00BE441517A0}" type="presOf" srcId="{7F3CE521-5BAA-4C3A-9259-930FED9EE423}" destId="{A527CAE2-A542-4CD6-938F-C125873D9FDA}" srcOrd="0" destOrd="0" presId="urn:microsoft.com/office/officeart/2005/8/layout/vList2"/>
    <dgm:cxn modelId="{269B9829-CF66-4EE8-8DAA-E2EFE7AE4B36}" type="presOf" srcId="{7A9B4D52-2546-4C91-8CB4-51F49803F9D8}" destId="{93284278-ED3C-466D-9650-6EC7185251FD}" srcOrd="0" destOrd="0" presId="urn:microsoft.com/office/officeart/2005/8/layout/vList2"/>
    <dgm:cxn modelId="{6FAF3C39-AEFA-4167-8C4A-6F3E0FDC8CC3}" srcId="{7A9B4D52-2546-4C91-8CB4-51F49803F9D8}" destId="{410FB56F-1301-44D6-9D98-B56907B7CE19}" srcOrd="1" destOrd="0" parTransId="{0AE5DC4E-9903-462B-A26A-96B0DECB00C3}" sibTransId="{E4E3258C-3CEB-46E1-A12A-1C7B14BF8C4F}"/>
    <dgm:cxn modelId="{1683B0B3-88E4-4EC4-8DF8-F16410E463B1}" type="presOf" srcId="{8ADADEDF-D8D6-49FD-93FE-462D9F0E944B}" destId="{196A35CD-07DC-45E0-BB75-5AD06A940F25}" srcOrd="0" destOrd="0" presId="urn:microsoft.com/office/officeart/2005/8/layout/vList2"/>
    <dgm:cxn modelId="{FA9FA5C7-85E5-49F9-8CCB-4EF539EB4563}" srcId="{7A9B4D52-2546-4C91-8CB4-51F49803F9D8}" destId="{7F3CE521-5BAA-4C3A-9259-930FED9EE423}" srcOrd="0" destOrd="0" parTransId="{3D2104CB-C053-4334-805E-0D2E5107FCEE}" sibTransId="{48FFDD6C-7289-4A79-B9E4-23BE85440327}"/>
    <dgm:cxn modelId="{40B172F9-3E4D-4448-8236-C3EA4C9AE168}" type="presOf" srcId="{410FB56F-1301-44D6-9D98-B56907B7CE19}" destId="{4BA3B8C6-E261-419D-A121-74ABA82E71BE}" srcOrd="0" destOrd="0" presId="urn:microsoft.com/office/officeart/2005/8/layout/vList2"/>
    <dgm:cxn modelId="{6EB25420-A5DC-4C5F-84CE-5D77013F362C}" type="presParOf" srcId="{93284278-ED3C-466D-9650-6EC7185251FD}" destId="{A527CAE2-A542-4CD6-938F-C125873D9FDA}" srcOrd="0" destOrd="0" presId="urn:microsoft.com/office/officeart/2005/8/layout/vList2"/>
    <dgm:cxn modelId="{9A99C7C4-9AAF-440C-8778-DD791E3D04A7}" type="presParOf" srcId="{93284278-ED3C-466D-9650-6EC7185251FD}" destId="{2C3316BA-67F5-4001-ACD4-4D79C6FB55CA}" srcOrd="1" destOrd="0" presId="urn:microsoft.com/office/officeart/2005/8/layout/vList2"/>
    <dgm:cxn modelId="{6304EE63-0824-4CB6-9EC4-AF032D9F589A}" type="presParOf" srcId="{93284278-ED3C-466D-9650-6EC7185251FD}" destId="{4BA3B8C6-E261-419D-A121-74ABA82E71BE}" srcOrd="2" destOrd="0" presId="urn:microsoft.com/office/officeart/2005/8/layout/vList2"/>
    <dgm:cxn modelId="{27625FF6-5DF6-4FAB-960B-2E93847A3D71}" type="presParOf" srcId="{93284278-ED3C-466D-9650-6EC7185251FD}" destId="{396A6843-BE6C-4D64-97B8-A17ECA4733CD}" srcOrd="3" destOrd="0" presId="urn:microsoft.com/office/officeart/2005/8/layout/vList2"/>
    <dgm:cxn modelId="{7C0A015A-B5B3-4C5D-A71A-FA1F9E66978E}" type="presParOf" srcId="{93284278-ED3C-466D-9650-6EC7185251FD}" destId="{196A35CD-07DC-45E0-BB75-5AD06A940F2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13B8EF-51E9-457A-8F0E-A612A1D14C14}" type="doc">
      <dgm:prSet loTypeId="urn:microsoft.com/office/officeart/2009/3/layout/HorizontalOrganizationChart" loCatId="hierarchy" qsTypeId="urn:microsoft.com/office/officeart/2005/8/quickstyle/simple1" qsCatId="simple" csTypeId="urn:microsoft.com/office/officeart/2005/8/colors/colorful1" csCatId="colorful"/>
      <dgm:spPr/>
      <dgm:t>
        <a:bodyPr/>
        <a:lstStyle/>
        <a:p>
          <a:endParaRPr lang="en-US"/>
        </a:p>
      </dgm:t>
    </dgm:pt>
    <dgm:pt modelId="{D991455A-F443-4BAD-9481-57EC3E38AF02}">
      <dgm:prSet/>
      <dgm:spPr/>
      <dgm:t>
        <a:bodyPr/>
        <a:lstStyle/>
        <a:p>
          <a:r>
            <a:rPr lang="en-US"/>
            <a:t>Kutipan langsung: menyalin langsung dari sumber teks asli, tanpa melakukan perubahan apapun dalam penulisannya</a:t>
          </a:r>
        </a:p>
      </dgm:t>
    </dgm:pt>
    <dgm:pt modelId="{9C999767-FF8D-4BF0-B188-FD3DA016C103}" type="parTrans" cxnId="{5A0FC66A-B712-4D09-B21E-D5D47E68F747}">
      <dgm:prSet/>
      <dgm:spPr/>
      <dgm:t>
        <a:bodyPr/>
        <a:lstStyle/>
        <a:p>
          <a:endParaRPr lang="en-US"/>
        </a:p>
      </dgm:t>
    </dgm:pt>
    <dgm:pt modelId="{797CFE8F-F5F9-4836-B30A-36D661C9767A}" type="sibTrans" cxnId="{5A0FC66A-B712-4D09-B21E-D5D47E68F747}">
      <dgm:prSet/>
      <dgm:spPr/>
      <dgm:t>
        <a:bodyPr/>
        <a:lstStyle/>
        <a:p>
          <a:endParaRPr lang="en-US"/>
        </a:p>
      </dgm:t>
    </dgm:pt>
    <dgm:pt modelId="{8FF4B1FD-C4F7-42EF-97E8-C935C9DED384}">
      <dgm:prSet/>
      <dgm:spPr/>
      <dgm:t>
        <a:bodyPr/>
        <a:lstStyle/>
        <a:p>
          <a:r>
            <a:rPr lang="en-US"/>
            <a:t>Kutipan tidak langsung: Yang pertama adalah dengan melakukan parafrase dari kutipan, yaitu mengganti sejumlah kata dan kalimat tanpa mengubah makna kutipan. Cara kedua adalah dengan merangkum, meringkas, dan menyimpulkan isi dari kutipan.</a:t>
          </a:r>
        </a:p>
      </dgm:t>
    </dgm:pt>
    <dgm:pt modelId="{E2C33F81-0ABE-4FC4-9C80-EF616BD5D12B}" type="parTrans" cxnId="{863ABCEC-0175-4653-9849-987B3702C112}">
      <dgm:prSet/>
      <dgm:spPr/>
      <dgm:t>
        <a:bodyPr/>
        <a:lstStyle/>
        <a:p>
          <a:endParaRPr lang="en-US"/>
        </a:p>
      </dgm:t>
    </dgm:pt>
    <dgm:pt modelId="{C2C47531-2A0A-42F6-9C7D-4D0495C0BFA9}" type="sibTrans" cxnId="{863ABCEC-0175-4653-9849-987B3702C112}">
      <dgm:prSet/>
      <dgm:spPr/>
      <dgm:t>
        <a:bodyPr/>
        <a:lstStyle/>
        <a:p>
          <a:endParaRPr lang="en-US"/>
        </a:p>
      </dgm:t>
    </dgm:pt>
    <dgm:pt modelId="{DFC5DF42-6DFA-403F-974E-63D93B62E221}" type="pres">
      <dgm:prSet presAssocID="{B213B8EF-51E9-457A-8F0E-A612A1D14C14}" presName="hierChild1" presStyleCnt="0">
        <dgm:presLayoutVars>
          <dgm:orgChart val="1"/>
          <dgm:chPref val="1"/>
          <dgm:dir/>
          <dgm:animOne val="branch"/>
          <dgm:animLvl val="lvl"/>
          <dgm:resizeHandles/>
        </dgm:presLayoutVars>
      </dgm:prSet>
      <dgm:spPr/>
    </dgm:pt>
    <dgm:pt modelId="{71FEEF9C-1CFB-43ED-89F7-F1AB270E2E3C}" type="pres">
      <dgm:prSet presAssocID="{D991455A-F443-4BAD-9481-57EC3E38AF02}" presName="hierRoot1" presStyleCnt="0">
        <dgm:presLayoutVars>
          <dgm:hierBranch val="init"/>
        </dgm:presLayoutVars>
      </dgm:prSet>
      <dgm:spPr/>
    </dgm:pt>
    <dgm:pt modelId="{4E800CEE-2F54-4893-9DF1-99B17EA605F0}" type="pres">
      <dgm:prSet presAssocID="{D991455A-F443-4BAD-9481-57EC3E38AF02}" presName="rootComposite1" presStyleCnt="0"/>
      <dgm:spPr/>
    </dgm:pt>
    <dgm:pt modelId="{56A699B0-7E9F-43D3-867C-F3C7E53FEE54}" type="pres">
      <dgm:prSet presAssocID="{D991455A-F443-4BAD-9481-57EC3E38AF02}" presName="rootText1" presStyleLbl="node0" presStyleIdx="0" presStyleCnt="2">
        <dgm:presLayoutVars>
          <dgm:chPref val="3"/>
        </dgm:presLayoutVars>
      </dgm:prSet>
      <dgm:spPr/>
    </dgm:pt>
    <dgm:pt modelId="{A3313DFC-F066-4BA1-9BBE-7D63A1EF9D03}" type="pres">
      <dgm:prSet presAssocID="{D991455A-F443-4BAD-9481-57EC3E38AF02}" presName="rootConnector1" presStyleLbl="node1" presStyleIdx="0" presStyleCnt="0"/>
      <dgm:spPr/>
    </dgm:pt>
    <dgm:pt modelId="{77F3D87E-4DDC-43E0-BC01-FCF11DC14872}" type="pres">
      <dgm:prSet presAssocID="{D991455A-F443-4BAD-9481-57EC3E38AF02}" presName="hierChild2" presStyleCnt="0"/>
      <dgm:spPr/>
    </dgm:pt>
    <dgm:pt modelId="{34D36466-C660-48EA-BBD7-9B483007A4D9}" type="pres">
      <dgm:prSet presAssocID="{D991455A-F443-4BAD-9481-57EC3E38AF02}" presName="hierChild3" presStyleCnt="0"/>
      <dgm:spPr/>
    </dgm:pt>
    <dgm:pt modelId="{807FD2CB-B352-4484-B962-F528B6E0BD12}" type="pres">
      <dgm:prSet presAssocID="{8FF4B1FD-C4F7-42EF-97E8-C935C9DED384}" presName="hierRoot1" presStyleCnt="0">
        <dgm:presLayoutVars>
          <dgm:hierBranch val="init"/>
        </dgm:presLayoutVars>
      </dgm:prSet>
      <dgm:spPr/>
    </dgm:pt>
    <dgm:pt modelId="{9257927E-5A31-48B3-BA5E-3CA50DC4E919}" type="pres">
      <dgm:prSet presAssocID="{8FF4B1FD-C4F7-42EF-97E8-C935C9DED384}" presName="rootComposite1" presStyleCnt="0"/>
      <dgm:spPr/>
    </dgm:pt>
    <dgm:pt modelId="{AAF8BA71-219E-44B4-A7BC-3C209B9F85C9}" type="pres">
      <dgm:prSet presAssocID="{8FF4B1FD-C4F7-42EF-97E8-C935C9DED384}" presName="rootText1" presStyleLbl="node0" presStyleIdx="1" presStyleCnt="2">
        <dgm:presLayoutVars>
          <dgm:chPref val="3"/>
        </dgm:presLayoutVars>
      </dgm:prSet>
      <dgm:spPr/>
    </dgm:pt>
    <dgm:pt modelId="{A094FFC2-D49D-488B-91BB-48118C024F42}" type="pres">
      <dgm:prSet presAssocID="{8FF4B1FD-C4F7-42EF-97E8-C935C9DED384}" presName="rootConnector1" presStyleLbl="node1" presStyleIdx="0" presStyleCnt="0"/>
      <dgm:spPr/>
    </dgm:pt>
    <dgm:pt modelId="{70DAEF60-B463-4216-9B57-ACA0289F8188}" type="pres">
      <dgm:prSet presAssocID="{8FF4B1FD-C4F7-42EF-97E8-C935C9DED384}" presName="hierChild2" presStyleCnt="0"/>
      <dgm:spPr/>
    </dgm:pt>
    <dgm:pt modelId="{9CB59A43-F8AD-4AF4-B5F6-0FB0D3641061}" type="pres">
      <dgm:prSet presAssocID="{8FF4B1FD-C4F7-42EF-97E8-C935C9DED384}" presName="hierChild3" presStyleCnt="0"/>
      <dgm:spPr/>
    </dgm:pt>
  </dgm:ptLst>
  <dgm:cxnLst>
    <dgm:cxn modelId="{C3D3A31C-6E89-48B0-86EE-A590116924A5}" type="presOf" srcId="{8FF4B1FD-C4F7-42EF-97E8-C935C9DED384}" destId="{AAF8BA71-219E-44B4-A7BC-3C209B9F85C9}" srcOrd="0" destOrd="0" presId="urn:microsoft.com/office/officeart/2009/3/layout/HorizontalOrganizationChart"/>
    <dgm:cxn modelId="{1747FD28-5EFB-4CA2-A2BD-9CE7B27A626B}" type="presOf" srcId="{D991455A-F443-4BAD-9481-57EC3E38AF02}" destId="{A3313DFC-F066-4BA1-9BBE-7D63A1EF9D03}" srcOrd="1" destOrd="0" presId="urn:microsoft.com/office/officeart/2009/3/layout/HorizontalOrganizationChart"/>
    <dgm:cxn modelId="{5A0FC66A-B712-4D09-B21E-D5D47E68F747}" srcId="{B213B8EF-51E9-457A-8F0E-A612A1D14C14}" destId="{D991455A-F443-4BAD-9481-57EC3E38AF02}" srcOrd="0" destOrd="0" parTransId="{9C999767-FF8D-4BF0-B188-FD3DA016C103}" sibTransId="{797CFE8F-F5F9-4836-B30A-36D661C9767A}"/>
    <dgm:cxn modelId="{E303E471-B28E-4E03-A77C-B9DE418C0E3D}" type="presOf" srcId="{D991455A-F443-4BAD-9481-57EC3E38AF02}" destId="{56A699B0-7E9F-43D3-867C-F3C7E53FEE54}" srcOrd="0" destOrd="0" presId="urn:microsoft.com/office/officeart/2009/3/layout/HorizontalOrganizationChart"/>
    <dgm:cxn modelId="{E1B0028F-3D87-4B99-B998-B65EC8D0A2D6}" type="presOf" srcId="{B213B8EF-51E9-457A-8F0E-A612A1D14C14}" destId="{DFC5DF42-6DFA-403F-974E-63D93B62E221}" srcOrd="0" destOrd="0" presId="urn:microsoft.com/office/officeart/2009/3/layout/HorizontalOrganizationChart"/>
    <dgm:cxn modelId="{E3119DD6-C39C-43C6-B3FA-091D62AA4BCF}" type="presOf" srcId="{8FF4B1FD-C4F7-42EF-97E8-C935C9DED384}" destId="{A094FFC2-D49D-488B-91BB-48118C024F42}" srcOrd="1" destOrd="0" presId="urn:microsoft.com/office/officeart/2009/3/layout/HorizontalOrganizationChart"/>
    <dgm:cxn modelId="{863ABCEC-0175-4653-9849-987B3702C112}" srcId="{B213B8EF-51E9-457A-8F0E-A612A1D14C14}" destId="{8FF4B1FD-C4F7-42EF-97E8-C935C9DED384}" srcOrd="1" destOrd="0" parTransId="{E2C33F81-0ABE-4FC4-9C80-EF616BD5D12B}" sibTransId="{C2C47531-2A0A-42F6-9C7D-4D0495C0BFA9}"/>
    <dgm:cxn modelId="{76FC18B5-1DBA-42CA-B8A7-E27E43B3B5DE}" type="presParOf" srcId="{DFC5DF42-6DFA-403F-974E-63D93B62E221}" destId="{71FEEF9C-1CFB-43ED-89F7-F1AB270E2E3C}" srcOrd="0" destOrd="0" presId="urn:microsoft.com/office/officeart/2009/3/layout/HorizontalOrganizationChart"/>
    <dgm:cxn modelId="{9CD7AE60-12D1-4301-9DFC-58A7366CEFE4}" type="presParOf" srcId="{71FEEF9C-1CFB-43ED-89F7-F1AB270E2E3C}" destId="{4E800CEE-2F54-4893-9DF1-99B17EA605F0}" srcOrd="0" destOrd="0" presId="urn:microsoft.com/office/officeart/2009/3/layout/HorizontalOrganizationChart"/>
    <dgm:cxn modelId="{0DF6B5C8-5FFD-4784-9989-4F7B404276F1}" type="presParOf" srcId="{4E800CEE-2F54-4893-9DF1-99B17EA605F0}" destId="{56A699B0-7E9F-43D3-867C-F3C7E53FEE54}" srcOrd="0" destOrd="0" presId="urn:microsoft.com/office/officeart/2009/3/layout/HorizontalOrganizationChart"/>
    <dgm:cxn modelId="{EBC23DD3-71AA-481D-ADA0-F563DB5AEA91}" type="presParOf" srcId="{4E800CEE-2F54-4893-9DF1-99B17EA605F0}" destId="{A3313DFC-F066-4BA1-9BBE-7D63A1EF9D03}" srcOrd="1" destOrd="0" presId="urn:microsoft.com/office/officeart/2009/3/layout/HorizontalOrganizationChart"/>
    <dgm:cxn modelId="{EE66B63A-5300-4751-A99F-58FCE75B9117}" type="presParOf" srcId="{71FEEF9C-1CFB-43ED-89F7-F1AB270E2E3C}" destId="{77F3D87E-4DDC-43E0-BC01-FCF11DC14872}" srcOrd="1" destOrd="0" presId="urn:microsoft.com/office/officeart/2009/3/layout/HorizontalOrganizationChart"/>
    <dgm:cxn modelId="{E723C062-929C-4B03-AF50-8FE12C55E209}" type="presParOf" srcId="{71FEEF9C-1CFB-43ED-89F7-F1AB270E2E3C}" destId="{34D36466-C660-48EA-BBD7-9B483007A4D9}" srcOrd="2" destOrd="0" presId="urn:microsoft.com/office/officeart/2009/3/layout/HorizontalOrganizationChart"/>
    <dgm:cxn modelId="{77E5AAEB-CA30-4310-97DE-DE9F7ED90884}" type="presParOf" srcId="{DFC5DF42-6DFA-403F-974E-63D93B62E221}" destId="{807FD2CB-B352-4484-B962-F528B6E0BD12}" srcOrd="1" destOrd="0" presId="urn:microsoft.com/office/officeart/2009/3/layout/HorizontalOrganizationChart"/>
    <dgm:cxn modelId="{F985C332-0C83-4854-A3F1-E94BF9552170}" type="presParOf" srcId="{807FD2CB-B352-4484-B962-F528B6E0BD12}" destId="{9257927E-5A31-48B3-BA5E-3CA50DC4E919}" srcOrd="0" destOrd="0" presId="urn:microsoft.com/office/officeart/2009/3/layout/HorizontalOrganizationChart"/>
    <dgm:cxn modelId="{12DA2EE6-A64F-484F-8D96-35EBDF39AC78}" type="presParOf" srcId="{9257927E-5A31-48B3-BA5E-3CA50DC4E919}" destId="{AAF8BA71-219E-44B4-A7BC-3C209B9F85C9}" srcOrd="0" destOrd="0" presId="urn:microsoft.com/office/officeart/2009/3/layout/HorizontalOrganizationChart"/>
    <dgm:cxn modelId="{4F157180-0F65-4038-8386-DB45E50EFFB2}" type="presParOf" srcId="{9257927E-5A31-48B3-BA5E-3CA50DC4E919}" destId="{A094FFC2-D49D-488B-91BB-48118C024F42}" srcOrd="1" destOrd="0" presId="urn:microsoft.com/office/officeart/2009/3/layout/HorizontalOrganizationChart"/>
    <dgm:cxn modelId="{AD14AD5A-B6EE-4A8C-AE32-D08F953CB26E}" type="presParOf" srcId="{807FD2CB-B352-4484-B962-F528B6E0BD12}" destId="{70DAEF60-B463-4216-9B57-ACA0289F8188}" srcOrd="1" destOrd="0" presId="urn:microsoft.com/office/officeart/2009/3/layout/HorizontalOrganizationChart"/>
    <dgm:cxn modelId="{487A57E8-EBE0-4B49-AFB0-A67C78E91115}" type="presParOf" srcId="{807FD2CB-B352-4484-B962-F528B6E0BD12}" destId="{9CB59A43-F8AD-4AF4-B5F6-0FB0D3641061}"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25D366-5924-4610-85A9-61060103BA7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F80C044-D3A0-4CFC-B2A3-C4B21040F848}">
      <dgm:prSet/>
      <dgm:spPr/>
      <dgm:t>
        <a:bodyPr/>
        <a:lstStyle/>
        <a:p>
          <a:r>
            <a:rPr lang="en-US"/>
            <a:t>Memastikan ulang bahwa website tersebut memiliki informasi valid untuk karya ilmiah. Ini tetap harus dilakukan agar karya ilmiah tidak memiliki kesalahan dalam penyampaian informasi.</a:t>
          </a:r>
        </a:p>
      </dgm:t>
    </dgm:pt>
    <dgm:pt modelId="{452574F3-D261-45AE-968F-0A9E70100920}" type="parTrans" cxnId="{4B0897EB-E2E0-4549-978D-A37769517DDB}">
      <dgm:prSet/>
      <dgm:spPr/>
      <dgm:t>
        <a:bodyPr/>
        <a:lstStyle/>
        <a:p>
          <a:endParaRPr lang="en-US"/>
        </a:p>
      </dgm:t>
    </dgm:pt>
    <dgm:pt modelId="{FCFECD9F-088A-44A5-AE4C-8DAAEE16986D}" type="sibTrans" cxnId="{4B0897EB-E2E0-4549-978D-A37769517DDB}">
      <dgm:prSet/>
      <dgm:spPr/>
      <dgm:t>
        <a:bodyPr/>
        <a:lstStyle/>
        <a:p>
          <a:endParaRPr lang="en-US"/>
        </a:p>
      </dgm:t>
    </dgm:pt>
    <dgm:pt modelId="{D41AC454-CC62-4415-8D37-CEFF78B152D3}">
      <dgm:prSet/>
      <dgm:spPr/>
      <dgm:t>
        <a:bodyPr/>
        <a:lstStyle/>
        <a:p>
          <a:r>
            <a:rPr lang="en-US"/>
            <a:t>Mencari nama penulis serta tahun tulisan dimuat dalam website tersebut. Nama penulis ini nantinya akan menjadi sumber penulis yang dicantumkan ketika mengutip tulisan dari website tersebut.</a:t>
          </a:r>
        </a:p>
      </dgm:t>
    </dgm:pt>
    <dgm:pt modelId="{DE3CD502-451D-4B61-B2E6-FEA443179803}" type="parTrans" cxnId="{EE4CEA5F-CD8E-4B4C-8C49-A215EA4A40DA}">
      <dgm:prSet/>
      <dgm:spPr/>
      <dgm:t>
        <a:bodyPr/>
        <a:lstStyle/>
        <a:p>
          <a:endParaRPr lang="en-US"/>
        </a:p>
      </dgm:t>
    </dgm:pt>
    <dgm:pt modelId="{AE472206-B40A-4BF9-AD10-225D7F36560C}" type="sibTrans" cxnId="{EE4CEA5F-CD8E-4B4C-8C49-A215EA4A40DA}">
      <dgm:prSet/>
      <dgm:spPr/>
      <dgm:t>
        <a:bodyPr/>
        <a:lstStyle/>
        <a:p>
          <a:endParaRPr lang="en-US"/>
        </a:p>
      </dgm:t>
    </dgm:pt>
    <dgm:pt modelId="{1121B123-3B2C-42F2-8659-E85FACA520EA}">
      <dgm:prSet/>
      <dgm:spPr/>
      <dgm:t>
        <a:bodyPr/>
        <a:lstStyle/>
        <a:p>
          <a:r>
            <a:rPr lang="en-US"/>
            <a:t>Selebihnya, proses pengutipan sumber dari internet sama dengan mengutip tulisan dari karya ilmiah lain.</a:t>
          </a:r>
        </a:p>
      </dgm:t>
    </dgm:pt>
    <dgm:pt modelId="{8EFF1486-DCEF-4D3D-8920-8607C0E675D7}" type="parTrans" cxnId="{0F769D58-6BE5-40EA-865A-3713EC450C1C}">
      <dgm:prSet/>
      <dgm:spPr/>
      <dgm:t>
        <a:bodyPr/>
        <a:lstStyle/>
        <a:p>
          <a:endParaRPr lang="en-US"/>
        </a:p>
      </dgm:t>
    </dgm:pt>
    <dgm:pt modelId="{428AADC6-AD9D-42E4-B959-1AE7D03C26DD}" type="sibTrans" cxnId="{0F769D58-6BE5-40EA-865A-3713EC450C1C}">
      <dgm:prSet/>
      <dgm:spPr/>
      <dgm:t>
        <a:bodyPr/>
        <a:lstStyle/>
        <a:p>
          <a:endParaRPr lang="en-US"/>
        </a:p>
      </dgm:t>
    </dgm:pt>
    <dgm:pt modelId="{FB0B278B-606C-4B06-AA32-8B337284AF03}" type="pres">
      <dgm:prSet presAssocID="{9025D366-5924-4610-85A9-61060103BA75}" presName="vert0" presStyleCnt="0">
        <dgm:presLayoutVars>
          <dgm:dir/>
          <dgm:animOne val="branch"/>
          <dgm:animLvl val="lvl"/>
        </dgm:presLayoutVars>
      </dgm:prSet>
      <dgm:spPr/>
    </dgm:pt>
    <dgm:pt modelId="{C1A1B719-1E6C-439E-B556-3F60629CB7CD}" type="pres">
      <dgm:prSet presAssocID="{5F80C044-D3A0-4CFC-B2A3-C4B21040F848}" presName="thickLine" presStyleLbl="alignNode1" presStyleIdx="0" presStyleCnt="3"/>
      <dgm:spPr/>
    </dgm:pt>
    <dgm:pt modelId="{F24DE736-4EBA-4D9D-A3D3-22588CA37B57}" type="pres">
      <dgm:prSet presAssocID="{5F80C044-D3A0-4CFC-B2A3-C4B21040F848}" presName="horz1" presStyleCnt="0"/>
      <dgm:spPr/>
    </dgm:pt>
    <dgm:pt modelId="{6F759780-1E14-4C7E-BFB4-37BB209BD9E0}" type="pres">
      <dgm:prSet presAssocID="{5F80C044-D3A0-4CFC-B2A3-C4B21040F848}" presName="tx1" presStyleLbl="revTx" presStyleIdx="0" presStyleCnt="3"/>
      <dgm:spPr/>
    </dgm:pt>
    <dgm:pt modelId="{98246EEF-08B3-4800-B174-9E7856474A47}" type="pres">
      <dgm:prSet presAssocID="{5F80C044-D3A0-4CFC-B2A3-C4B21040F848}" presName="vert1" presStyleCnt="0"/>
      <dgm:spPr/>
    </dgm:pt>
    <dgm:pt modelId="{3BE42DAE-DAB3-49E1-BA72-7C2988B5E91A}" type="pres">
      <dgm:prSet presAssocID="{D41AC454-CC62-4415-8D37-CEFF78B152D3}" presName="thickLine" presStyleLbl="alignNode1" presStyleIdx="1" presStyleCnt="3"/>
      <dgm:spPr/>
    </dgm:pt>
    <dgm:pt modelId="{985302F9-9BE2-41A9-B6E7-63FFA8DA2539}" type="pres">
      <dgm:prSet presAssocID="{D41AC454-CC62-4415-8D37-CEFF78B152D3}" presName="horz1" presStyleCnt="0"/>
      <dgm:spPr/>
    </dgm:pt>
    <dgm:pt modelId="{EFAD4F88-A0AB-49F8-B6B7-9A3D7470635C}" type="pres">
      <dgm:prSet presAssocID="{D41AC454-CC62-4415-8D37-CEFF78B152D3}" presName="tx1" presStyleLbl="revTx" presStyleIdx="1" presStyleCnt="3"/>
      <dgm:spPr/>
    </dgm:pt>
    <dgm:pt modelId="{6CF6F2D8-2419-41CE-BC38-EAF5C562B4E1}" type="pres">
      <dgm:prSet presAssocID="{D41AC454-CC62-4415-8D37-CEFF78B152D3}" presName="vert1" presStyleCnt="0"/>
      <dgm:spPr/>
    </dgm:pt>
    <dgm:pt modelId="{87E76D48-E613-42B4-A440-401F4EDA8883}" type="pres">
      <dgm:prSet presAssocID="{1121B123-3B2C-42F2-8659-E85FACA520EA}" presName="thickLine" presStyleLbl="alignNode1" presStyleIdx="2" presStyleCnt="3"/>
      <dgm:spPr/>
    </dgm:pt>
    <dgm:pt modelId="{FDB3B8D9-0765-48EE-8A11-2E07008F2A8A}" type="pres">
      <dgm:prSet presAssocID="{1121B123-3B2C-42F2-8659-E85FACA520EA}" presName="horz1" presStyleCnt="0"/>
      <dgm:spPr/>
    </dgm:pt>
    <dgm:pt modelId="{31AA8A07-C914-4D05-A666-4EF52F945BF9}" type="pres">
      <dgm:prSet presAssocID="{1121B123-3B2C-42F2-8659-E85FACA520EA}" presName="tx1" presStyleLbl="revTx" presStyleIdx="2" presStyleCnt="3"/>
      <dgm:spPr/>
    </dgm:pt>
    <dgm:pt modelId="{001B925B-2159-43E5-9660-5E76B0C94FF8}" type="pres">
      <dgm:prSet presAssocID="{1121B123-3B2C-42F2-8659-E85FACA520EA}" presName="vert1" presStyleCnt="0"/>
      <dgm:spPr/>
    </dgm:pt>
  </dgm:ptLst>
  <dgm:cxnLst>
    <dgm:cxn modelId="{318F6225-DF3B-4ED4-98F0-C649D79B197D}" type="presOf" srcId="{1121B123-3B2C-42F2-8659-E85FACA520EA}" destId="{31AA8A07-C914-4D05-A666-4EF52F945BF9}" srcOrd="0" destOrd="0" presId="urn:microsoft.com/office/officeart/2008/layout/LinedList"/>
    <dgm:cxn modelId="{62F2565F-5508-4ECC-923F-37B0DD3CE9B7}" type="presOf" srcId="{9025D366-5924-4610-85A9-61060103BA75}" destId="{FB0B278B-606C-4B06-AA32-8B337284AF03}" srcOrd="0" destOrd="0" presId="urn:microsoft.com/office/officeart/2008/layout/LinedList"/>
    <dgm:cxn modelId="{EE4CEA5F-CD8E-4B4C-8C49-A215EA4A40DA}" srcId="{9025D366-5924-4610-85A9-61060103BA75}" destId="{D41AC454-CC62-4415-8D37-CEFF78B152D3}" srcOrd="1" destOrd="0" parTransId="{DE3CD502-451D-4B61-B2E6-FEA443179803}" sibTransId="{AE472206-B40A-4BF9-AD10-225D7F36560C}"/>
    <dgm:cxn modelId="{0F769D58-6BE5-40EA-865A-3713EC450C1C}" srcId="{9025D366-5924-4610-85A9-61060103BA75}" destId="{1121B123-3B2C-42F2-8659-E85FACA520EA}" srcOrd="2" destOrd="0" parTransId="{8EFF1486-DCEF-4D3D-8920-8607C0E675D7}" sibTransId="{428AADC6-AD9D-42E4-B959-1AE7D03C26DD}"/>
    <dgm:cxn modelId="{AEBFF396-AA62-4E54-B4E7-37A6FB9557CA}" type="presOf" srcId="{5F80C044-D3A0-4CFC-B2A3-C4B21040F848}" destId="{6F759780-1E14-4C7E-BFB4-37BB209BD9E0}" srcOrd="0" destOrd="0" presId="urn:microsoft.com/office/officeart/2008/layout/LinedList"/>
    <dgm:cxn modelId="{4B0897EB-E2E0-4549-978D-A37769517DDB}" srcId="{9025D366-5924-4610-85A9-61060103BA75}" destId="{5F80C044-D3A0-4CFC-B2A3-C4B21040F848}" srcOrd="0" destOrd="0" parTransId="{452574F3-D261-45AE-968F-0A9E70100920}" sibTransId="{FCFECD9F-088A-44A5-AE4C-8DAAEE16986D}"/>
    <dgm:cxn modelId="{17A7E6F9-5B1E-4B4C-8D57-E750DAB326FE}" type="presOf" srcId="{D41AC454-CC62-4415-8D37-CEFF78B152D3}" destId="{EFAD4F88-A0AB-49F8-B6B7-9A3D7470635C}" srcOrd="0" destOrd="0" presId="urn:microsoft.com/office/officeart/2008/layout/LinedList"/>
    <dgm:cxn modelId="{3BCE853D-8889-4792-87C6-07691156B536}" type="presParOf" srcId="{FB0B278B-606C-4B06-AA32-8B337284AF03}" destId="{C1A1B719-1E6C-439E-B556-3F60629CB7CD}" srcOrd="0" destOrd="0" presId="urn:microsoft.com/office/officeart/2008/layout/LinedList"/>
    <dgm:cxn modelId="{91982852-7F6B-41D5-99E0-121AB228F626}" type="presParOf" srcId="{FB0B278B-606C-4B06-AA32-8B337284AF03}" destId="{F24DE736-4EBA-4D9D-A3D3-22588CA37B57}" srcOrd="1" destOrd="0" presId="urn:microsoft.com/office/officeart/2008/layout/LinedList"/>
    <dgm:cxn modelId="{69DA04E4-4429-4F6C-A32B-76D4309C90C0}" type="presParOf" srcId="{F24DE736-4EBA-4D9D-A3D3-22588CA37B57}" destId="{6F759780-1E14-4C7E-BFB4-37BB209BD9E0}" srcOrd="0" destOrd="0" presId="urn:microsoft.com/office/officeart/2008/layout/LinedList"/>
    <dgm:cxn modelId="{455FDC7F-01FE-4208-9788-E4920CE99FFA}" type="presParOf" srcId="{F24DE736-4EBA-4D9D-A3D3-22588CA37B57}" destId="{98246EEF-08B3-4800-B174-9E7856474A47}" srcOrd="1" destOrd="0" presId="urn:microsoft.com/office/officeart/2008/layout/LinedList"/>
    <dgm:cxn modelId="{FC2F6D8A-C386-464A-8C6A-D7C257DE618A}" type="presParOf" srcId="{FB0B278B-606C-4B06-AA32-8B337284AF03}" destId="{3BE42DAE-DAB3-49E1-BA72-7C2988B5E91A}" srcOrd="2" destOrd="0" presId="urn:microsoft.com/office/officeart/2008/layout/LinedList"/>
    <dgm:cxn modelId="{3A477192-A06D-42B8-8D39-2E582F753A79}" type="presParOf" srcId="{FB0B278B-606C-4B06-AA32-8B337284AF03}" destId="{985302F9-9BE2-41A9-B6E7-63FFA8DA2539}" srcOrd="3" destOrd="0" presId="urn:microsoft.com/office/officeart/2008/layout/LinedList"/>
    <dgm:cxn modelId="{152881C0-F337-4E7A-BD6C-2A8E08B55B36}" type="presParOf" srcId="{985302F9-9BE2-41A9-B6E7-63FFA8DA2539}" destId="{EFAD4F88-A0AB-49F8-B6B7-9A3D7470635C}" srcOrd="0" destOrd="0" presId="urn:microsoft.com/office/officeart/2008/layout/LinedList"/>
    <dgm:cxn modelId="{BD01C252-7BC5-4115-BC69-E1554AB51695}" type="presParOf" srcId="{985302F9-9BE2-41A9-B6E7-63FFA8DA2539}" destId="{6CF6F2D8-2419-41CE-BC38-EAF5C562B4E1}" srcOrd="1" destOrd="0" presId="urn:microsoft.com/office/officeart/2008/layout/LinedList"/>
    <dgm:cxn modelId="{4150E0E4-9910-4142-A621-81041304D090}" type="presParOf" srcId="{FB0B278B-606C-4B06-AA32-8B337284AF03}" destId="{87E76D48-E613-42B4-A440-401F4EDA8883}" srcOrd="4" destOrd="0" presId="urn:microsoft.com/office/officeart/2008/layout/LinedList"/>
    <dgm:cxn modelId="{B345C39E-AFAC-4213-88D9-CF9EC8A16775}" type="presParOf" srcId="{FB0B278B-606C-4B06-AA32-8B337284AF03}" destId="{FDB3B8D9-0765-48EE-8A11-2E07008F2A8A}" srcOrd="5" destOrd="0" presId="urn:microsoft.com/office/officeart/2008/layout/LinedList"/>
    <dgm:cxn modelId="{6DFA9127-6D09-4775-86EA-873DCBF4CB13}" type="presParOf" srcId="{FDB3B8D9-0765-48EE-8A11-2E07008F2A8A}" destId="{31AA8A07-C914-4D05-A666-4EF52F945BF9}" srcOrd="0" destOrd="0" presId="urn:microsoft.com/office/officeart/2008/layout/LinedList"/>
    <dgm:cxn modelId="{5CF39F46-4EF1-47BD-8E52-5263050D9308}" type="presParOf" srcId="{FDB3B8D9-0765-48EE-8A11-2E07008F2A8A}" destId="{001B925B-2159-43E5-9660-5E76B0C94FF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A79B9-3AC3-4ED9-80E6-C03876E8CC08}">
      <dsp:nvSpPr>
        <dsp:cNvPr id="0" name=""/>
        <dsp:cNvSpPr/>
      </dsp:nvSpPr>
      <dsp:spPr>
        <a:xfrm>
          <a:off x="653" y="1722409"/>
          <a:ext cx="2899171" cy="188446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id-ID" sz="4100" kern="1200"/>
            <a:t>Kajian Teori umum</a:t>
          </a:r>
          <a:endParaRPr lang="en-US" sz="4100" kern="1200"/>
        </a:p>
      </dsp:txBody>
      <dsp:txXfrm>
        <a:off x="92645" y="1814401"/>
        <a:ext cx="2715187" cy="1700477"/>
      </dsp:txXfrm>
    </dsp:sp>
    <dsp:sp modelId="{1C58ACCD-CFAF-4CCE-AEB2-041D814F139A}">
      <dsp:nvSpPr>
        <dsp:cNvPr id="0" name=""/>
        <dsp:cNvSpPr/>
      </dsp:nvSpPr>
      <dsp:spPr>
        <a:xfrm>
          <a:off x="1450239" y="1066879"/>
          <a:ext cx="3195521" cy="3195521"/>
        </a:xfrm>
        <a:custGeom>
          <a:avLst/>
          <a:gdLst/>
          <a:ahLst/>
          <a:cxnLst/>
          <a:rect l="0" t="0" r="0" b="0"/>
          <a:pathLst>
            <a:path>
              <a:moveTo>
                <a:pt x="322782" y="634811"/>
              </a:moveTo>
              <a:arcTo wR="1597760" hR="1597760" stAng="13023754" swAng="6352493"/>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1FE7838-F2BA-4902-B5DF-41E7EAD00FF4}">
      <dsp:nvSpPr>
        <dsp:cNvPr id="0" name=""/>
        <dsp:cNvSpPr/>
      </dsp:nvSpPr>
      <dsp:spPr>
        <a:xfrm>
          <a:off x="3196175" y="1722409"/>
          <a:ext cx="2899171" cy="188446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a:t>Kajian Teori </a:t>
          </a:r>
          <a:r>
            <a:rPr lang="id-ID" sz="4100" kern="1200"/>
            <a:t>Khusus</a:t>
          </a:r>
          <a:endParaRPr lang="en-US" sz="4100" kern="1200"/>
        </a:p>
      </dsp:txBody>
      <dsp:txXfrm>
        <a:off x="3288167" y="1814401"/>
        <a:ext cx="2715187" cy="1700477"/>
      </dsp:txXfrm>
    </dsp:sp>
    <dsp:sp modelId="{A7F8A232-28DC-4894-839F-C7710EFD59B0}">
      <dsp:nvSpPr>
        <dsp:cNvPr id="0" name=""/>
        <dsp:cNvSpPr/>
      </dsp:nvSpPr>
      <dsp:spPr>
        <a:xfrm>
          <a:off x="1450239" y="1066879"/>
          <a:ext cx="3195521" cy="3195521"/>
        </a:xfrm>
        <a:custGeom>
          <a:avLst/>
          <a:gdLst/>
          <a:ahLst/>
          <a:cxnLst/>
          <a:rect l="0" t="0" r="0" b="0"/>
          <a:pathLst>
            <a:path>
              <a:moveTo>
                <a:pt x="2872738" y="2560710"/>
              </a:moveTo>
              <a:arcTo wR="1597760" hR="1597760" stAng="2223754" swAng="635249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88DD0-ED8F-4CC5-9267-26E62B9ECDEB}">
      <dsp:nvSpPr>
        <dsp:cNvPr id="0" name=""/>
        <dsp:cNvSpPr/>
      </dsp:nvSpPr>
      <dsp:spPr>
        <a:xfrm>
          <a:off x="0" y="663040"/>
          <a:ext cx="6096000" cy="1272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d-ID" sz="3200" kern="1200"/>
            <a:t>T</a:t>
          </a:r>
          <a:r>
            <a:rPr lang="en-US" sz="3200" kern="1200"/>
            <a:t>eori bisa berkembang atau berubah</a:t>
          </a:r>
          <a:r>
            <a:rPr lang="id-ID" sz="3200" kern="1200"/>
            <a:t> </a:t>
          </a:r>
          <a:endParaRPr lang="en-US" sz="3200" kern="1200"/>
        </a:p>
      </dsp:txBody>
      <dsp:txXfrm>
        <a:off x="62141" y="725181"/>
        <a:ext cx="5971718" cy="1148678"/>
      </dsp:txXfrm>
    </dsp:sp>
    <dsp:sp modelId="{EC7476D0-862B-418C-AD57-F780AE062D56}">
      <dsp:nvSpPr>
        <dsp:cNvPr id="0" name=""/>
        <dsp:cNvSpPr/>
      </dsp:nvSpPr>
      <dsp:spPr>
        <a:xfrm>
          <a:off x="0" y="2028160"/>
          <a:ext cx="6096000" cy="1272960"/>
        </a:xfrm>
        <a:prstGeom prst="roundRect">
          <a:avLst/>
        </a:prstGeom>
        <a:solidFill>
          <a:schemeClr val="accent2">
            <a:hueOff val="747426"/>
            <a:satOff val="-209"/>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Jumlah teori harus banyak sebab disesuaikan dengan racangan</a:t>
          </a:r>
        </a:p>
      </dsp:txBody>
      <dsp:txXfrm>
        <a:off x="62141" y="2090301"/>
        <a:ext cx="5971718" cy="1148678"/>
      </dsp:txXfrm>
    </dsp:sp>
    <dsp:sp modelId="{904EFCBF-B5FD-44D5-8C1E-BAC1A895B418}">
      <dsp:nvSpPr>
        <dsp:cNvPr id="0" name=""/>
        <dsp:cNvSpPr/>
      </dsp:nvSpPr>
      <dsp:spPr>
        <a:xfrm>
          <a:off x="0" y="3393280"/>
          <a:ext cx="6096000" cy="1272960"/>
        </a:xfrm>
        <a:prstGeom prst="roundRect">
          <a:avLst/>
        </a:prstGeom>
        <a:solidFill>
          <a:schemeClr val="accent2">
            <a:hueOff val="1494852"/>
            <a:satOff val="-41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Sebagai bekal</a:t>
          </a:r>
          <a:r>
            <a:rPr lang="id-ID" sz="3200" kern="1200"/>
            <a:t> penjelasan/pegangan</a:t>
          </a:r>
          <a:r>
            <a:rPr lang="en-US" sz="3200" kern="1200"/>
            <a:t> untuk</a:t>
          </a:r>
          <a:r>
            <a:rPr lang="id-ID" sz="3200" kern="1200"/>
            <a:t> membuat rancangan</a:t>
          </a:r>
          <a:endParaRPr lang="en-US" sz="3200" kern="1200"/>
        </a:p>
      </dsp:txBody>
      <dsp:txXfrm>
        <a:off x="62141" y="3455421"/>
        <a:ext cx="5971718" cy="11486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DF0DA-D0D2-411A-919B-C2A9C0F4CA0F}">
      <dsp:nvSpPr>
        <dsp:cNvPr id="0" name=""/>
        <dsp:cNvSpPr/>
      </dsp:nvSpPr>
      <dsp:spPr>
        <a:xfrm>
          <a:off x="0" y="37540"/>
          <a:ext cx="6096000" cy="16707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id-ID" sz="4200" kern="1200"/>
            <a:t>Teori disesuaikan </a:t>
          </a:r>
          <a:r>
            <a:rPr lang="en-US" sz="4200" kern="1200"/>
            <a:t>dengan judul </a:t>
          </a:r>
          <a:r>
            <a:rPr lang="id-ID" sz="4200" kern="1200"/>
            <a:t>TA</a:t>
          </a:r>
          <a:endParaRPr lang="en-US" sz="4200" kern="1200"/>
        </a:p>
      </dsp:txBody>
      <dsp:txXfrm>
        <a:off x="81560" y="119100"/>
        <a:ext cx="5932880" cy="1507639"/>
      </dsp:txXfrm>
    </dsp:sp>
    <dsp:sp modelId="{188E0C18-6B5C-490C-8C41-F71011C4FD27}">
      <dsp:nvSpPr>
        <dsp:cNvPr id="0" name=""/>
        <dsp:cNvSpPr/>
      </dsp:nvSpPr>
      <dsp:spPr>
        <a:xfrm>
          <a:off x="0" y="1829260"/>
          <a:ext cx="6096000" cy="1670759"/>
        </a:xfrm>
        <a:prstGeom prst="roundRect">
          <a:avLst/>
        </a:prstGeom>
        <a:solidFill>
          <a:schemeClr val="accent2">
            <a:hueOff val="747426"/>
            <a:satOff val="-209"/>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id-ID" sz="4200" kern="1200"/>
            <a:t>Spesifik pada rancangan tugas akhir </a:t>
          </a:r>
          <a:r>
            <a:rPr lang="en-US" sz="4200" kern="1200"/>
            <a:t> </a:t>
          </a:r>
        </a:p>
      </dsp:txBody>
      <dsp:txXfrm>
        <a:off x="81560" y="1910820"/>
        <a:ext cx="5932880" cy="1507639"/>
      </dsp:txXfrm>
    </dsp:sp>
    <dsp:sp modelId="{B8F9428F-A96F-4FA9-82BF-77D5672D5542}">
      <dsp:nvSpPr>
        <dsp:cNvPr id="0" name=""/>
        <dsp:cNvSpPr/>
      </dsp:nvSpPr>
      <dsp:spPr>
        <a:xfrm>
          <a:off x="0" y="3620980"/>
          <a:ext cx="6096000" cy="1670759"/>
        </a:xfrm>
        <a:prstGeom prst="roundRect">
          <a:avLst/>
        </a:prstGeom>
        <a:solidFill>
          <a:schemeClr val="accent2">
            <a:hueOff val="1494852"/>
            <a:satOff val="-41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Perhatikan cara pengutipan yang benar</a:t>
          </a:r>
        </a:p>
      </dsp:txBody>
      <dsp:txXfrm>
        <a:off x="81560" y="3702540"/>
        <a:ext cx="5932880" cy="15076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7CAE2-A542-4CD6-938F-C125873D9FDA}">
      <dsp:nvSpPr>
        <dsp:cNvPr id="0" name=""/>
        <dsp:cNvSpPr/>
      </dsp:nvSpPr>
      <dsp:spPr>
        <a:xfrm>
          <a:off x="0" y="59106"/>
          <a:ext cx="6096000" cy="16909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d-ID" sz="2400" kern="1200"/>
            <a:t>Perancangan Kampanye Sosial untuk Meningkatkan Pengetahuan Mental Pada Remaja</a:t>
          </a:r>
          <a:endParaRPr lang="en-US" sz="2400" kern="1200"/>
        </a:p>
      </dsp:txBody>
      <dsp:txXfrm>
        <a:off x="82545" y="141651"/>
        <a:ext cx="5930910" cy="1525852"/>
      </dsp:txXfrm>
    </dsp:sp>
    <dsp:sp modelId="{4BA3B8C6-E261-419D-A121-74ABA82E71BE}">
      <dsp:nvSpPr>
        <dsp:cNvPr id="0" name=""/>
        <dsp:cNvSpPr/>
      </dsp:nvSpPr>
      <dsp:spPr>
        <a:xfrm>
          <a:off x="0" y="1819168"/>
          <a:ext cx="6096000" cy="1690942"/>
        </a:xfrm>
        <a:prstGeom prst="roundRect">
          <a:avLst/>
        </a:prstGeom>
        <a:solidFill>
          <a:schemeClr val="accent2">
            <a:hueOff val="747426"/>
            <a:satOff val="-209"/>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d-ID" sz="2400" kern="1200"/>
            <a:t>Teori Umum: Teori Komunikasi, Teori media, Teori Desain Komunikasi Visual, Teori Layoit, Teori Tipografi, Teori Ilustrasi</a:t>
          </a:r>
          <a:endParaRPr lang="en-US" sz="2400" kern="1200"/>
        </a:p>
      </dsp:txBody>
      <dsp:txXfrm>
        <a:off x="82545" y="1901713"/>
        <a:ext cx="5930910" cy="1525852"/>
      </dsp:txXfrm>
    </dsp:sp>
    <dsp:sp modelId="{196A35CD-07DC-45E0-BB75-5AD06A940F25}">
      <dsp:nvSpPr>
        <dsp:cNvPr id="0" name=""/>
        <dsp:cNvSpPr/>
      </dsp:nvSpPr>
      <dsp:spPr>
        <a:xfrm>
          <a:off x="0" y="3579231"/>
          <a:ext cx="6096000" cy="1690942"/>
        </a:xfrm>
        <a:prstGeom prst="roundRect">
          <a:avLst/>
        </a:prstGeom>
        <a:solidFill>
          <a:schemeClr val="accent2">
            <a:hueOff val="1494852"/>
            <a:satOff val="-41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d-ID" sz="2400" kern="1200"/>
            <a:t>Teori Khusus: Teori Media sosial, Teori social media marketing, teori periklanan, digital advertasing, kesehatan mental, mental remaja, kampanye sosial </a:t>
          </a:r>
          <a:endParaRPr lang="en-US" sz="2400" kern="1200"/>
        </a:p>
      </dsp:txBody>
      <dsp:txXfrm>
        <a:off x="82545" y="3661776"/>
        <a:ext cx="5930910" cy="15258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699B0-7E9F-43D3-867C-F3C7E53FEE54}">
      <dsp:nvSpPr>
        <dsp:cNvPr id="0" name=""/>
        <dsp:cNvSpPr/>
      </dsp:nvSpPr>
      <dsp:spPr>
        <a:xfrm>
          <a:off x="744" y="424906"/>
          <a:ext cx="6094511" cy="18588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t>Kutipan langsung: menyalin langsung dari sumber teks asli, tanpa melakukan perubahan apapun dalam penulisannya</a:t>
          </a:r>
        </a:p>
      </dsp:txBody>
      <dsp:txXfrm>
        <a:off x="744" y="424906"/>
        <a:ext cx="6094511" cy="1858826"/>
      </dsp:txXfrm>
    </dsp:sp>
    <dsp:sp modelId="{AAF8BA71-219E-44B4-A7BC-3C209B9F85C9}">
      <dsp:nvSpPr>
        <dsp:cNvPr id="0" name=""/>
        <dsp:cNvSpPr/>
      </dsp:nvSpPr>
      <dsp:spPr>
        <a:xfrm>
          <a:off x="744" y="3045546"/>
          <a:ext cx="6094511" cy="18588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t>Kutipan tidak langsung: Yang pertama adalah dengan melakukan parafrase dari kutipan, yaitu mengganti sejumlah kata dan kalimat tanpa mengubah makna kutipan. Cara kedua adalah dengan merangkum, meringkas, dan menyimpulkan isi dari kutipan.</a:t>
          </a:r>
        </a:p>
      </dsp:txBody>
      <dsp:txXfrm>
        <a:off x="744" y="3045546"/>
        <a:ext cx="6094511" cy="18588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1B719-1E6C-439E-B556-3F60629CB7CD}">
      <dsp:nvSpPr>
        <dsp:cNvPr id="0" name=""/>
        <dsp:cNvSpPr/>
      </dsp:nvSpPr>
      <dsp:spPr>
        <a:xfrm>
          <a:off x="0" y="2602"/>
          <a:ext cx="60960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759780-1E14-4C7E-BFB4-37BB209BD9E0}">
      <dsp:nvSpPr>
        <dsp:cNvPr id="0" name=""/>
        <dsp:cNvSpPr/>
      </dsp:nvSpPr>
      <dsp:spPr>
        <a:xfrm>
          <a:off x="0" y="2602"/>
          <a:ext cx="6096000" cy="177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Memastikan ulang bahwa website tersebut memiliki informasi valid untuk karya ilmiah. Ini tetap harus dilakukan agar karya ilmiah tidak memiliki kesalahan dalam penyampaian informasi.</a:t>
          </a:r>
        </a:p>
      </dsp:txBody>
      <dsp:txXfrm>
        <a:off x="0" y="2602"/>
        <a:ext cx="6096000" cy="1774691"/>
      </dsp:txXfrm>
    </dsp:sp>
    <dsp:sp modelId="{3BE42DAE-DAB3-49E1-BA72-7C2988B5E91A}">
      <dsp:nvSpPr>
        <dsp:cNvPr id="0" name=""/>
        <dsp:cNvSpPr/>
      </dsp:nvSpPr>
      <dsp:spPr>
        <a:xfrm>
          <a:off x="0" y="1777294"/>
          <a:ext cx="6096000" cy="0"/>
        </a:xfrm>
        <a:prstGeom prst="line">
          <a:avLst/>
        </a:prstGeom>
        <a:solidFill>
          <a:schemeClr val="accent2">
            <a:hueOff val="747426"/>
            <a:satOff val="-209"/>
            <a:lumOff val="3529"/>
            <a:alphaOff val="0"/>
          </a:schemeClr>
        </a:solidFill>
        <a:ln w="12700" cap="flat" cmpd="sng" algn="ctr">
          <a:solidFill>
            <a:schemeClr val="accent2">
              <a:hueOff val="747426"/>
              <a:satOff val="-209"/>
              <a:lumOff val="3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AD4F88-A0AB-49F8-B6B7-9A3D7470635C}">
      <dsp:nvSpPr>
        <dsp:cNvPr id="0" name=""/>
        <dsp:cNvSpPr/>
      </dsp:nvSpPr>
      <dsp:spPr>
        <a:xfrm>
          <a:off x="0" y="1777294"/>
          <a:ext cx="6096000" cy="177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Mencari nama penulis serta tahun tulisan dimuat dalam website tersebut. Nama penulis ini nantinya akan menjadi sumber penulis yang dicantumkan ketika mengutip tulisan dari website tersebut.</a:t>
          </a:r>
        </a:p>
      </dsp:txBody>
      <dsp:txXfrm>
        <a:off x="0" y="1777294"/>
        <a:ext cx="6096000" cy="1774691"/>
      </dsp:txXfrm>
    </dsp:sp>
    <dsp:sp modelId="{87E76D48-E613-42B4-A440-401F4EDA8883}">
      <dsp:nvSpPr>
        <dsp:cNvPr id="0" name=""/>
        <dsp:cNvSpPr/>
      </dsp:nvSpPr>
      <dsp:spPr>
        <a:xfrm>
          <a:off x="0" y="3551985"/>
          <a:ext cx="6096000" cy="0"/>
        </a:xfrm>
        <a:prstGeom prst="line">
          <a:avLst/>
        </a:prstGeom>
        <a:solidFill>
          <a:schemeClr val="accent2">
            <a:hueOff val="1494852"/>
            <a:satOff val="-418"/>
            <a:lumOff val="7058"/>
            <a:alphaOff val="0"/>
          </a:schemeClr>
        </a:solidFill>
        <a:ln w="12700" cap="flat" cmpd="sng" algn="ctr">
          <a:solidFill>
            <a:schemeClr val="accent2">
              <a:hueOff val="1494852"/>
              <a:satOff val="-418"/>
              <a:lumOff val="70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AA8A07-C914-4D05-A666-4EF52F945BF9}">
      <dsp:nvSpPr>
        <dsp:cNvPr id="0" name=""/>
        <dsp:cNvSpPr/>
      </dsp:nvSpPr>
      <dsp:spPr>
        <a:xfrm>
          <a:off x="0" y="3551985"/>
          <a:ext cx="6096000" cy="177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Selebihnya, proses pengutipan sumber dari internet sama dengan mengutip tulisan dari karya ilmiah lain.</a:t>
          </a:r>
        </a:p>
      </dsp:txBody>
      <dsp:txXfrm>
        <a:off x="0" y="3551985"/>
        <a:ext cx="6096000" cy="1774691"/>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10/28/2024</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3159396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10/28/2024</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12280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10/28/2024</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68146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10/28/2024</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66046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10/28/2024</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980097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10/28/2024</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193639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10/28/2024</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16512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10/28/2024</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268990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10/28/2024</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046810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10/28/2024</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527618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10/28/2024</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31433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F4D57BDD-E64A-4D27-8978-82FFCA18A12C}" type="datetimeFigureOut">
              <a:rPr lang="en-US" smtClean="0"/>
              <a:pPr/>
              <a:t>10/28/2024</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684941202"/>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esthetic liquid watercolor and ink">
            <a:extLst>
              <a:ext uri="{FF2B5EF4-FFF2-40B4-BE49-F238E27FC236}">
                <a16:creationId xmlns:a16="http://schemas.microsoft.com/office/drawing/2014/main" id="{A80D3F87-3689-8DB1-B125-E87AAD65896A}"/>
              </a:ext>
            </a:extLst>
          </p:cNvPr>
          <p:cNvPicPr>
            <a:picLocks noChangeAspect="1"/>
          </p:cNvPicPr>
          <p:nvPr/>
        </p:nvPicPr>
        <p:blipFill rotWithShape="1">
          <a:blip r:embed="rId2"/>
          <a:srcRect t="2695" r="1" b="5838"/>
          <a:stretch/>
        </p:blipFill>
        <p:spPr>
          <a:xfrm>
            <a:off x="20" y="10"/>
            <a:ext cx="12191435" cy="6857989"/>
          </a:xfrm>
          <a:prstGeom prst="rect">
            <a:avLst/>
          </a:prstGeom>
        </p:spPr>
      </p:pic>
      <p:sp>
        <p:nvSpPr>
          <p:cNvPr id="20" name="Rectangle 19">
            <a:extLst>
              <a:ext uri="{FF2B5EF4-FFF2-40B4-BE49-F238E27FC236}">
                <a16:creationId xmlns:a16="http://schemas.microsoft.com/office/drawing/2014/main" id="{117E1A5F-4E44-495B-9C48-A5314F5BAF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19199"/>
            <a:ext cx="12192001" cy="4733924"/>
          </a:xfrm>
          <a:prstGeom prst="rect">
            <a:avLst/>
          </a:prstGeom>
          <a:gradFill flip="none" rotWithShape="1">
            <a:gsLst>
              <a:gs pos="41000">
                <a:srgbClr val="000000">
                  <a:alpha val="40000"/>
                </a:srgbClr>
              </a:gs>
              <a:gs pos="60000">
                <a:srgbClr val="000000">
                  <a:alpha val="40000"/>
                </a:srgbClr>
              </a:gs>
              <a:gs pos="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1A1A82-D76A-8736-56EB-B40BED4B23F9}"/>
              </a:ext>
            </a:extLst>
          </p:cNvPr>
          <p:cNvSpPr>
            <a:spLocks noGrp="1"/>
          </p:cNvSpPr>
          <p:nvPr>
            <p:ph type="ctrTitle"/>
          </p:nvPr>
        </p:nvSpPr>
        <p:spPr>
          <a:xfrm>
            <a:off x="762000" y="1523999"/>
            <a:ext cx="10668000" cy="1985963"/>
          </a:xfrm>
        </p:spPr>
        <p:txBody>
          <a:bodyPr>
            <a:normAutofit/>
          </a:bodyPr>
          <a:lstStyle/>
          <a:p>
            <a:r>
              <a:rPr lang="id-ID" sz="8000">
                <a:solidFill>
                  <a:srgbClr val="FFFFFF"/>
                </a:solidFill>
              </a:rPr>
              <a:t>LANDASAN TEORI</a:t>
            </a:r>
            <a:endParaRPr lang="en-US" sz="8000">
              <a:solidFill>
                <a:srgbClr val="FFFFFF"/>
              </a:solidFill>
            </a:endParaRPr>
          </a:p>
        </p:txBody>
      </p:sp>
      <p:sp>
        <p:nvSpPr>
          <p:cNvPr id="3" name="Subtitle 2">
            <a:extLst>
              <a:ext uri="{FF2B5EF4-FFF2-40B4-BE49-F238E27FC236}">
                <a16:creationId xmlns:a16="http://schemas.microsoft.com/office/drawing/2014/main" id="{4764029C-F1D3-E8BC-6B97-F49121A4C54D}"/>
              </a:ext>
            </a:extLst>
          </p:cNvPr>
          <p:cNvSpPr>
            <a:spLocks noGrp="1"/>
          </p:cNvSpPr>
          <p:nvPr>
            <p:ph type="subTitle" idx="1"/>
          </p:nvPr>
        </p:nvSpPr>
        <p:spPr>
          <a:xfrm>
            <a:off x="762000" y="3809999"/>
            <a:ext cx="10668000" cy="1985963"/>
          </a:xfrm>
        </p:spPr>
        <p:txBody>
          <a:bodyPr>
            <a:normAutofit/>
          </a:bodyPr>
          <a:lstStyle/>
          <a:p>
            <a:r>
              <a:rPr lang="en-US">
                <a:solidFill>
                  <a:srgbClr val="FFFFFF"/>
                </a:solidFill>
              </a:rPr>
              <a:t>BAB 2</a:t>
            </a:r>
          </a:p>
        </p:txBody>
      </p:sp>
    </p:spTree>
    <p:extLst>
      <p:ext uri="{BB962C8B-B14F-4D97-AF65-F5344CB8AC3E}">
        <p14:creationId xmlns:p14="http://schemas.microsoft.com/office/powerpoint/2010/main" val="198264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0124D6-15A7-4DEC-094C-330757F3D75B}"/>
              </a:ext>
            </a:extLst>
          </p:cNvPr>
          <p:cNvSpPr>
            <a:spLocks noGrp="1"/>
          </p:cNvSpPr>
          <p:nvPr>
            <p:ph type="title"/>
          </p:nvPr>
        </p:nvSpPr>
        <p:spPr>
          <a:xfrm>
            <a:off x="1049572" y="946205"/>
            <a:ext cx="9955033" cy="1079829"/>
          </a:xfrm>
        </p:spPr>
        <p:txBody>
          <a:bodyPr anchor="ctr">
            <a:normAutofit/>
          </a:bodyPr>
          <a:lstStyle/>
          <a:p>
            <a:endParaRPr lang="en-US"/>
          </a:p>
        </p:txBody>
      </p:sp>
      <p:sp>
        <p:nvSpPr>
          <p:cNvPr id="3" name="Content Placeholder 2">
            <a:extLst>
              <a:ext uri="{FF2B5EF4-FFF2-40B4-BE49-F238E27FC236}">
                <a16:creationId xmlns:a16="http://schemas.microsoft.com/office/drawing/2014/main" id="{8BB75085-0E04-5609-5BA9-04CB9347EDD2}"/>
              </a:ext>
            </a:extLst>
          </p:cNvPr>
          <p:cNvSpPr>
            <a:spLocks noGrp="1"/>
          </p:cNvSpPr>
          <p:nvPr>
            <p:ph idx="1"/>
          </p:nvPr>
        </p:nvSpPr>
        <p:spPr>
          <a:xfrm>
            <a:off x="1057522" y="3339548"/>
            <a:ext cx="7816134" cy="2943899"/>
          </a:xfrm>
        </p:spPr>
        <p:txBody>
          <a:bodyPr anchor="t">
            <a:normAutofit/>
          </a:bodyPr>
          <a:lstStyle/>
          <a:p>
            <a:r>
              <a:rPr lang="en-US" dirty="0" err="1"/>
              <a:t>Mengutip</a:t>
            </a:r>
            <a:r>
              <a:rPr lang="en-US" dirty="0"/>
              <a:t> tulisan yang </a:t>
            </a:r>
            <a:r>
              <a:rPr lang="en-US" dirty="0" err="1"/>
              <a:t>sudah</a:t>
            </a:r>
            <a:r>
              <a:rPr lang="en-US" dirty="0"/>
              <a:t> </a:t>
            </a:r>
            <a:r>
              <a:rPr lang="en-US" dirty="0" err="1"/>
              <a:t>dikutip</a:t>
            </a:r>
            <a:r>
              <a:rPr lang="en-US" dirty="0"/>
              <a:t> </a:t>
            </a:r>
            <a:r>
              <a:rPr lang="en-US" dirty="0" err="1"/>
              <a:t>sebelumnya</a:t>
            </a:r>
            <a:endParaRPr lang="en-US" dirty="0"/>
          </a:p>
          <a:p>
            <a:r>
              <a:rPr lang="en-US" dirty="0"/>
              <a:t>“</a:t>
            </a:r>
            <a:r>
              <a:rPr lang="en-US" dirty="0" err="1"/>
              <a:t>Berita</a:t>
            </a:r>
            <a:r>
              <a:rPr lang="en-US" dirty="0"/>
              <a:t> </a:t>
            </a:r>
            <a:r>
              <a:rPr lang="en-US" dirty="0" err="1"/>
              <a:t>merupakan</a:t>
            </a:r>
            <a:r>
              <a:rPr lang="en-US" dirty="0"/>
              <a:t> </a:t>
            </a:r>
            <a:r>
              <a:rPr lang="en-US" dirty="0" err="1"/>
              <a:t>laporan</a:t>
            </a:r>
            <a:r>
              <a:rPr lang="en-US" dirty="0"/>
              <a:t> </a:t>
            </a:r>
            <a:r>
              <a:rPr lang="en-US" dirty="0" err="1"/>
              <a:t>tentang</a:t>
            </a:r>
            <a:r>
              <a:rPr lang="en-US" dirty="0"/>
              <a:t> </a:t>
            </a:r>
            <a:r>
              <a:rPr lang="en-US" dirty="0" err="1"/>
              <a:t>peristiwa-peristiwa</a:t>
            </a:r>
            <a:r>
              <a:rPr lang="en-US" dirty="0"/>
              <a:t> yang </a:t>
            </a:r>
            <a:r>
              <a:rPr lang="en-US" dirty="0" err="1"/>
              <a:t>terjadi</a:t>
            </a:r>
            <a:r>
              <a:rPr lang="en-US" dirty="0"/>
              <a:t> yang </a:t>
            </a:r>
            <a:r>
              <a:rPr lang="en-US" dirty="0" err="1"/>
              <a:t>ingin</a:t>
            </a:r>
            <a:r>
              <a:rPr lang="en-US" dirty="0"/>
              <a:t> </a:t>
            </a:r>
            <a:r>
              <a:rPr lang="en-US" dirty="0" err="1"/>
              <a:t>diketahui</a:t>
            </a:r>
            <a:r>
              <a:rPr lang="en-US" dirty="0"/>
              <a:t> oleh </a:t>
            </a:r>
            <a:r>
              <a:rPr lang="en-US" dirty="0" err="1"/>
              <a:t>umum</a:t>
            </a:r>
            <a:r>
              <a:rPr lang="en-US" dirty="0"/>
              <a:t>, </a:t>
            </a:r>
            <a:r>
              <a:rPr lang="en-US" dirty="0" err="1"/>
              <a:t>dengan</a:t>
            </a:r>
            <a:r>
              <a:rPr lang="en-US" dirty="0"/>
              <a:t> </a:t>
            </a:r>
            <a:r>
              <a:rPr lang="en-US" dirty="0" err="1"/>
              <a:t>sifat</a:t>
            </a:r>
            <a:r>
              <a:rPr lang="en-US" dirty="0"/>
              <a:t> </a:t>
            </a:r>
            <a:r>
              <a:rPr lang="en-US" dirty="0" err="1"/>
              <a:t>aktual</a:t>
            </a:r>
            <a:r>
              <a:rPr lang="en-US" dirty="0"/>
              <a:t>, </a:t>
            </a:r>
            <a:r>
              <a:rPr lang="en-US" dirty="0" err="1"/>
              <a:t>terjadi</a:t>
            </a:r>
            <a:r>
              <a:rPr lang="en-US" dirty="0"/>
              <a:t> di </a:t>
            </a:r>
            <a:r>
              <a:rPr lang="en-US" dirty="0" err="1"/>
              <a:t>lingkungan</a:t>
            </a:r>
            <a:r>
              <a:rPr lang="en-US" dirty="0"/>
              <a:t> </a:t>
            </a:r>
            <a:r>
              <a:rPr lang="en-US" dirty="0" err="1"/>
              <a:t>pembaca</a:t>
            </a:r>
            <a:r>
              <a:rPr lang="en-US" dirty="0"/>
              <a:t>, </a:t>
            </a:r>
            <a:r>
              <a:rPr lang="en-US" dirty="0" err="1"/>
              <a:t>mengenai</a:t>
            </a:r>
            <a:r>
              <a:rPr lang="en-US" dirty="0"/>
              <a:t> </a:t>
            </a:r>
            <a:r>
              <a:rPr lang="en-US" dirty="0" err="1"/>
              <a:t>tokoh</a:t>
            </a:r>
            <a:r>
              <a:rPr lang="en-US" dirty="0"/>
              <a:t> </a:t>
            </a:r>
            <a:r>
              <a:rPr lang="en-US" dirty="0" err="1"/>
              <a:t>terkemuka</a:t>
            </a:r>
            <a:r>
              <a:rPr lang="en-US" dirty="0"/>
              <a:t>, </a:t>
            </a:r>
            <a:r>
              <a:rPr lang="en-US" dirty="0" err="1"/>
              <a:t>akibat</a:t>
            </a:r>
            <a:r>
              <a:rPr lang="en-US" dirty="0"/>
              <a:t> </a:t>
            </a:r>
            <a:r>
              <a:rPr lang="en-US" dirty="0" err="1"/>
              <a:t>peristiwa</a:t>
            </a:r>
            <a:r>
              <a:rPr lang="en-US" dirty="0"/>
              <a:t> </a:t>
            </a:r>
            <a:r>
              <a:rPr lang="en-US" dirty="0" err="1"/>
              <a:t>tersebut</a:t>
            </a:r>
            <a:r>
              <a:rPr lang="en-US" dirty="0"/>
              <a:t> </a:t>
            </a:r>
            <a:r>
              <a:rPr lang="en-US" dirty="0" err="1"/>
              <a:t>berpengaruh</a:t>
            </a:r>
            <a:r>
              <a:rPr lang="en-US" dirty="0"/>
              <a:t> </a:t>
            </a:r>
            <a:r>
              <a:rPr lang="en-US" dirty="0" err="1"/>
              <a:t>terhadap</a:t>
            </a:r>
            <a:r>
              <a:rPr lang="en-US" dirty="0"/>
              <a:t> </a:t>
            </a:r>
            <a:r>
              <a:rPr lang="en-US" dirty="0" err="1"/>
              <a:t>pembaca</a:t>
            </a:r>
            <a:r>
              <a:rPr lang="en-US" dirty="0"/>
              <a:t>.” (</a:t>
            </a:r>
            <a:r>
              <a:rPr lang="en-US" dirty="0" err="1"/>
              <a:t>Nasution</a:t>
            </a:r>
            <a:r>
              <a:rPr lang="en-US" dirty="0"/>
              <a:t>, </a:t>
            </a:r>
            <a:r>
              <a:rPr lang="en-US" dirty="0" err="1"/>
              <a:t>dikutip</a:t>
            </a:r>
            <a:r>
              <a:rPr lang="en-US" dirty="0"/>
              <a:t> </a:t>
            </a:r>
            <a:r>
              <a:rPr lang="en-US" dirty="0" err="1"/>
              <a:t>dalam</a:t>
            </a:r>
            <a:r>
              <a:rPr lang="en-US" dirty="0"/>
              <a:t> </a:t>
            </a:r>
            <a:r>
              <a:rPr lang="en-US" dirty="0" err="1"/>
              <a:t>Aliet</a:t>
            </a:r>
            <a:r>
              <a:rPr lang="en-US" dirty="0"/>
              <a:t>, 2008).</a:t>
            </a:r>
          </a:p>
        </p:txBody>
      </p:sp>
      <p:grpSp>
        <p:nvGrpSpPr>
          <p:cNvPr id="17" name="Group 16">
            <a:extLst>
              <a:ext uri="{FF2B5EF4-FFF2-40B4-BE49-F238E27FC236}">
                <a16:creationId xmlns:a16="http://schemas.microsoft.com/office/drawing/2014/main" id="{946904AF-CB04-4074-8038-1E84BC092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544" y="2244769"/>
            <a:ext cx="12191456" cy="2651760"/>
            <a:chOff x="476" y="-3923156"/>
            <a:chExt cx="10667524" cy="2493728"/>
          </a:xfrm>
        </p:grpSpPr>
        <p:sp>
          <p:nvSpPr>
            <p:cNvPr id="11" name="Freeform: Shape 10">
              <a:extLst>
                <a:ext uri="{FF2B5EF4-FFF2-40B4-BE49-F238E27FC236}">
                  <a16:creationId xmlns:a16="http://schemas.microsoft.com/office/drawing/2014/main" id="{4474A189-041A-4CCA-8049-6735282006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088DA012-BD02-4870-86EF-931F6EF42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893538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74BA3-576D-C310-4539-8C7C720FF50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0CBED8-7D48-1AFB-4C8E-6A4939875E52}"/>
              </a:ext>
            </a:extLst>
          </p:cNvPr>
          <p:cNvSpPr>
            <a:spLocks noGrp="1"/>
          </p:cNvSpPr>
          <p:nvPr>
            <p:ph idx="1"/>
          </p:nvPr>
        </p:nvSpPr>
        <p:spPr/>
        <p:txBody>
          <a:bodyPr/>
          <a:lstStyle/>
          <a:p>
            <a:r>
              <a:rPr lang="en-US"/>
              <a:t>Mengutip banyak sumber berbeda</a:t>
            </a:r>
          </a:p>
          <a:p>
            <a:r>
              <a:rPr lang="en-US"/>
              <a:t>“Uang merupakan sesuatu yang lazim dipakai dalam bertransaksi atau alat penukar, serta mempunyai kemampuan dalam mentransformasikan serta mengubah dunia sosial terhadap dunia aritmatik dan digunakan sebagai sarana reifikasi paling murni.” (A. C. Pigou, 1949; Georg Simmel, 1900).</a:t>
            </a:r>
          </a:p>
          <a:p>
            <a:endParaRPr lang="en-US"/>
          </a:p>
          <a:p>
            <a:endParaRPr lang="en-US"/>
          </a:p>
          <a:p>
            <a:endParaRPr lang="en-US" dirty="0"/>
          </a:p>
        </p:txBody>
      </p:sp>
    </p:spTree>
    <p:extLst>
      <p:ext uri="{BB962C8B-B14F-4D97-AF65-F5344CB8AC3E}">
        <p14:creationId xmlns:p14="http://schemas.microsoft.com/office/powerpoint/2010/main" val="1885307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CE37B-F170-C5D0-20CA-A29FCB020A0A}"/>
              </a:ext>
            </a:extLst>
          </p:cNvPr>
          <p:cNvSpPr>
            <a:spLocks noGrp="1"/>
          </p:cNvSpPr>
          <p:nvPr>
            <p:ph type="title"/>
          </p:nvPr>
        </p:nvSpPr>
        <p:spPr/>
        <p:txBody>
          <a:bodyPr/>
          <a:lstStyle/>
          <a:p>
            <a:r>
              <a:rPr lang="en-US" dirty="0" err="1"/>
              <a:t>Kutipan</a:t>
            </a:r>
            <a:r>
              <a:rPr lang="en-US" dirty="0"/>
              <a:t> </a:t>
            </a:r>
            <a:r>
              <a:rPr lang="en-US" dirty="0" err="1"/>
              <a:t>langsung</a:t>
            </a:r>
            <a:r>
              <a:rPr lang="en-US" dirty="0"/>
              <a:t> Panjang </a:t>
            </a:r>
          </a:p>
        </p:txBody>
      </p:sp>
      <p:sp>
        <p:nvSpPr>
          <p:cNvPr id="3" name="Content Placeholder 2">
            <a:extLst>
              <a:ext uri="{FF2B5EF4-FFF2-40B4-BE49-F238E27FC236}">
                <a16:creationId xmlns:a16="http://schemas.microsoft.com/office/drawing/2014/main" id="{75729FF4-7FF8-609B-A314-CE0946FC3A1E}"/>
              </a:ext>
            </a:extLst>
          </p:cNvPr>
          <p:cNvSpPr>
            <a:spLocks noGrp="1"/>
          </p:cNvSpPr>
          <p:nvPr>
            <p:ph idx="1"/>
          </p:nvPr>
        </p:nvSpPr>
        <p:spPr/>
        <p:txBody>
          <a:bodyPr>
            <a:normAutofit lnSpcReduction="10000"/>
          </a:bodyPr>
          <a:lstStyle/>
          <a:p>
            <a:r>
              <a:rPr lang="en-US" dirty="0" err="1"/>
              <a:t>Spasi</a:t>
            </a:r>
            <a:r>
              <a:rPr lang="en-US" dirty="0"/>
              <a:t> </a:t>
            </a:r>
            <a:r>
              <a:rPr lang="en-US" dirty="0" err="1"/>
              <a:t>berbentuk</a:t>
            </a:r>
            <a:r>
              <a:rPr lang="en-US" dirty="0"/>
              <a:t> </a:t>
            </a:r>
            <a:r>
              <a:rPr lang="en-US" dirty="0" err="1"/>
              <a:t>spasi</a:t>
            </a:r>
            <a:r>
              <a:rPr lang="en-US" dirty="0"/>
              <a:t> </a:t>
            </a:r>
            <a:r>
              <a:rPr lang="en-US" dirty="0" err="1"/>
              <a:t>tunggal</a:t>
            </a:r>
            <a:r>
              <a:rPr lang="en-US" dirty="0"/>
              <a:t>.</a:t>
            </a:r>
          </a:p>
          <a:p>
            <a:r>
              <a:rPr lang="en-US" dirty="0" err="1"/>
              <a:t>Kutipan</a:t>
            </a:r>
            <a:r>
              <a:rPr lang="en-US" dirty="0"/>
              <a:t> </a:t>
            </a:r>
            <a:r>
              <a:rPr lang="en-US" dirty="0" err="1"/>
              <a:t>tidak</a:t>
            </a:r>
            <a:r>
              <a:rPr lang="en-US" dirty="0"/>
              <a:t> </a:t>
            </a:r>
            <a:r>
              <a:rPr lang="en-US" dirty="0" err="1"/>
              <a:t>disatukan</a:t>
            </a:r>
            <a:r>
              <a:rPr lang="en-US" dirty="0"/>
              <a:t> </a:t>
            </a:r>
            <a:r>
              <a:rPr lang="en-US" dirty="0" err="1"/>
              <a:t>ke</a:t>
            </a:r>
            <a:r>
              <a:rPr lang="en-US" dirty="0"/>
              <a:t> </a:t>
            </a:r>
            <a:r>
              <a:rPr lang="en-US" dirty="0" err="1"/>
              <a:t>dalam</a:t>
            </a:r>
            <a:r>
              <a:rPr lang="en-US" dirty="0"/>
              <a:t> </a:t>
            </a:r>
            <a:r>
              <a:rPr lang="en-US" dirty="0" err="1"/>
              <a:t>teks</a:t>
            </a:r>
            <a:r>
              <a:rPr lang="en-US" dirty="0"/>
              <a:t>, </a:t>
            </a:r>
            <a:r>
              <a:rPr lang="en-US" dirty="0" err="1"/>
              <a:t>melainkan</a:t>
            </a:r>
            <a:r>
              <a:rPr lang="en-US" dirty="0"/>
              <a:t> </a:t>
            </a:r>
            <a:r>
              <a:rPr lang="en-US" dirty="0" err="1"/>
              <a:t>ditulis</a:t>
            </a:r>
            <a:r>
              <a:rPr lang="en-US" dirty="0"/>
              <a:t> </a:t>
            </a:r>
            <a:r>
              <a:rPr lang="en-US" dirty="0" err="1"/>
              <a:t>secara</a:t>
            </a:r>
            <a:r>
              <a:rPr lang="en-US" dirty="0"/>
              <a:t> </a:t>
            </a:r>
            <a:r>
              <a:rPr lang="en-US" dirty="0" err="1"/>
              <a:t>terpisah</a:t>
            </a:r>
            <a:r>
              <a:rPr lang="en-US" dirty="0"/>
              <a:t>.</a:t>
            </a:r>
          </a:p>
          <a:p>
            <a:r>
              <a:rPr lang="en-US" dirty="0" err="1"/>
              <a:t>Penulisan</a:t>
            </a:r>
            <a:r>
              <a:rPr lang="en-US" dirty="0"/>
              <a:t> </a:t>
            </a:r>
            <a:r>
              <a:rPr lang="en-US" dirty="0" err="1"/>
              <a:t>kutipan</a:t>
            </a:r>
            <a:r>
              <a:rPr lang="en-US" dirty="0"/>
              <a:t> </a:t>
            </a:r>
            <a:r>
              <a:rPr lang="en-US" dirty="0" err="1"/>
              <a:t>tidak</a:t>
            </a:r>
            <a:r>
              <a:rPr lang="en-US" dirty="0"/>
              <a:t> </a:t>
            </a:r>
            <a:r>
              <a:rPr lang="en-US" dirty="0" err="1"/>
              <a:t>menggunakan</a:t>
            </a:r>
            <a:r>
              <a:rPr lang="en-US" dirty="0"/>
              <a:t> </a:t>
            </a:r>
            <a:r>
              <a:rPr lang="en-US" dirty="0" err="1"/>
              <a:t>tanda</a:t>
            </a:r>
            <a:r>
              <a:rPr lang="en-US" dirty="0"/>
              <a:t> </a:t>
            </a:r>
            <a:r>
              <a:rPr lang="en-US" dirty="0" err="1"/>
              <a:t>petik</a:t>
            </a:r>
            <a:r>
              <a:rPr lang="en-US" dirty="0"/>
              <a:t>.</a:t>
            </a:r>
          </a:p>
          <a:p>
            <a:r>
              <a:rPr lang="en-US" dirty="0" err="1"/>
              <a:t>Penulisan</a:t>
            </a:r>
            <a:r>
              <a:rPr lang="en-US" dirty="0"/>
              <a:t> </a:t>
            </a:r>
            <a:r>
              <a:rPr lang="en-US" dirty="0" err="1"/>
              <a:t>sumber</a:t>
            </a:r>
            <a:r>
              <a:rPr lang="en-US" dirty="0"/>
              <a:t> </a:t>
            </a:r>
            <a:r>
              <a:rPr lang="en-US" dirty="0" err="1"/>
              <a:t>kutipan</a:t>
            </a:r>
            <a:r>
              <a:rPr lang="en-US" dirty="0"/>
              <a:t> </a:t>
            </a:r>
            <a:r>
              <a:rPr lang="en-US" dirty="0" err="1"/>
              <a:t>hanya</a:t>
            </a:r>
            <a:r>
              <a:rPr lang="en-US" dirty="0"/>
              <a:t> </a:t>
            </a:r>
            <a:r>
              <a:rPr lang="en-US" dirty="0" err="1"/>
              <a:t>perlu</a:t>
            </a:r>
            <a:r>
              <a:rPr lang="en-US" dirty="0"/>
              <a:t> </a:t>
            </a:r>
            <a:r>
              <a:rPr lang="en-US" dirty="0" err="1"/>
              <a:t>menyebutkan</a:t>
            </a:r>
            <a:r>
              <a:rPr lang="en-US" dirty="0"/>
              <a:t> </a:t>
            </a:r>
            <a:r>
              <a:rPr lang="en-US" dirty="0" err="1"/>
              <a:t>nama</a:t>
            </a:r>
            <a:r>
              <a:rPr lang="en-US" dirty="0"/>
              <a:t> </a:t>
            </a:r>
            <a:r>
              <a:rPr lang="en-US" dirty="0" err="1"/>
              <a:t>pengarang</a:t>
            </a:r>
            <a:r>
              <a:rPr lang="en-US" dirty="0"/>
              <a:t>, </a:t>
            </a:r>
            <a:r>
              <a:rPr lang="en-US" dirty="0" err="1"/>
              <a:t>tahun</a:t>
            </a:r>
            <a:r>
              <a:rPr lang="en-US" dirty="0"/>
              <a:t> </a:t>
            </a:r>
            <a:r>
              <a:rPr lang="en-US" dirty="0" err="1"/>
              <a:t>terbit</a:t>
            </a:r>
            <a:r>
              <a:rPr lang="en-US" dirty="0"/>
              <a:t>, </a:t>
            </a:r>
            <a:r>
              <a:rPr lang="en-US" dirty="0" err="1"/>
              <a:t>serta</a:t>
            </a:r>
            <a:r>
              <a:rPr lang="en-US" dirty="0"/>
              <a:t> </a:t>
            </a:r>
            <a:r>
              <a:rPr lang="en-US" dirty="0" err="1"/>
              <a:t>halaman</a:t>
            </a:r>
            <a:r>
              <a:rPr lang="en-US" dirty="0"/>
              <a:t> </a:t>
            </a:r>
            <a:r>
              <a:rPr lang="en-US" dirty="0" err="1"/>
              <a:t>jika</a:t>
            </a:r>
            <a:r>
              <a:rPr lang="en-US" dirty="0"/>
              <a:t> </a:t>
            </a:r>
            <a:r>
              <a:rPr lang="en-US" dirty="0" err="1"/>
              <a:t>diperlukan</a:t>
            </a:r>
            <a:r>
              <a:rPr lang="en-US" dirty="0"/>
              <a:t>.</a:t>
            </a:r>
          </a:p>
          <a:p>
            <a:r>
              <a:rPr lang="en-US" dirty="0" err="1"/>
              <a:t>Penulisan</a:t>
            </a:r>
            <a:r>
              <a:rPr lang="en-US" dirty="0"/>
              <a:t> </a:t>
            </a:r>
            <a:r>
              <a:rPr lang="en-US" dirty="0" err="1"/>
              <a:t>teks</a:t>
            </a:r>
            <a:r>
              <a:rPr lang="en-US" dirty="0"/>
              <a:t> </a:t>
            </a:r>
            <a:r>
              <a:rPr lang="en-US" dirty="0" err="1"/>
              <a:t>dibuat</a:t>
            </a:r>
            <a:r>
              <a:rPr lang="en-US" dirty="0"/>
              <a:t> </a:t>
            </a:r>
            <a:r>
              <a:rPr lang="en-US" dirty="0" err="1"/>
              <a:t>menjorok</a:t>
            </a:r>
            <a:r>
              <a:rPr lang="en-US" dirty="0"/>
              <a:t> </a:t>
            </a:r>
            <a:r>
              <a:rPr lang="en-US" dirty="0" err="1"/>
              <a:t>ke</a:t>
            </a:r>
            <a:r>
              <a:rPr lang="en-US" dirty="0"/>
              <a:t> </a:t>
            </a:r>
            <a:r>
              <a:rPr lang="en-US" dirty="0" err="1"/>
              <a:t>dalam</a:t>
            </a:r>
            <a:r>
              <a:rPr lang="en-US" dirty="0"/>
              <a:t>.</a:t>
            </a:r>
          </a:p>
        </p:txBody>
      </p:sp>
    </p:spTree>
    <p:extLst>
      <p:ext uri="{BB962C8B-B14F-4D97-AF65-F5344CB8AC3E}">
        <p14:creationId xmlns:p14="http://schemas.microsoft.com/office/powerpoint/2010/main" val="3055248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B3B4B-EFA7-26B1-C495-51E322BC5721}"/>
              </a:ext>
            </a:extLst>
          </p:cNvPr>
          <p:cNvSpPr>
            <a:spLocks noGrp="1"/>
          </p:cNvSpPr>
          <p:nvPr>
            <p:ph type="title"/>
          </p:nvPr>
        </p:nvSpPr>
        <p:spPr/>
        <p:txBody>
          <a:bodyPr/>
          <a:lstStyle/>
          <a:p>
            <a:r>
              <a:rPr lang="en-US" dirty="0" err="1"/>
              <a:t>Kutipan</a:t>
            </a:r>
            <a:r>
              <a:rPr lang="en-US" dirty="0"/>
              <a:t> </a:t>
            </a:r>
            <a:r>
              <a:rPr lang="en-US" dirty="0" err="1"/>
              <a:t>langsung</a:t>
            </a:r>
            <a:r>
              <a:rPr lang="en-US" dirty="0"/>
              <a:t> </a:t>
            </a:r>
            <a:r>
              <a:rPr lang="en-US" dirty="0" err="1"/>
              <a:t>Pendek</a:t>
            </a:r>
            <a:endParaRPr lang="en-US" dirty="0"/>
          </a:p>
        </p:txBody>
      </p:sp>
      <p:sp>
        <p:nvSpPr>
          <p:cNvPr id="3" name="Content Placeholder 2">
            <a:extLst>
              <a:ext uri="{FF2B5EF4-FFF2-40B4-BE49-F238E27FC236}">
                <a16:creationId xmlns:a16="http://schemas.microsoft.com/office/drawing/2014/main" id="{4D7BE56E-A75B-4575-F839-541C2CC33D3E}"/>
              </a:ext>
            </a:extLst>
          </p:cNvPr>
          <p:cNvSpPr>
            <a:spLocks noGrp="1"/>
          </p:cNvSpPr>
          <p:nvPr>
            <p:ph idx="1"/>
          </p:nvPr>
        </p:nvSpPr>
        <p:spPr/>
        <p:txBody>
          <a:bodyPr/>
          <a:lstStyle/>
          <a:p>
            <a:r>
              <a:rPr lang="en-US" dirty="0" err="1"/>
              <a:t>Sumber</a:t>
            </a:r>
            <a:r>
              <a:rPr lang="en-US" dirty="0"/>
              <a:t> </a:t>
            </a:r>
            <a:r>
              <a:rPr lang="en-US" dirty="0" err="1"/>
              <a:t>kutipan</a:t>
            </a:r>
            <a:r>
              <a:rPr lang="en-US" dirty="0"/>
              <a:t> </a:t>
            </a:r>
            <a:r>
              <a:rPr lang="en-US" dirty="0" err="1"/>
              <a:t>disatukan</a:t>
            </a:r>
            <a:r>
              <a:rPr lang="en-US" dirty="0"/>
              <a:t> </a:t>
            </a:r>
            <a:r>
              <a:rPr lang="en-US" dirty="0" err="1"/>
              <a:t>atau</a:t>
            </a:r>
            <a:r>
              <a:rPr lang="en-US" dirty="0"/>
              <a:t> </a:t>
            </a:r>
            <a:r>
              <a:rPr lang="en-US" dirty="0" err="1"/>
              <a:t>berada</a:t>
            </a:r>
            <a:r>
              <a:rPr lang="en-US" dirty="0"/>
              <a:t> </a:t>
            </a:r>
            <a:r>
              <a:rPr lang="en-US" dirty="0" err="1"/>
              <a:t>sejajar</a:t>
            </a:r>
            <a:r>
              <a:rPr lang="en-US" dirty="0"/>
              <a:t> </a:t>
            </a:r>
            <a:r>
              <a:rPr lang="en-US" dirty="0" err="1"/>
              <a:t>dengan</a:t>
            </a:r>
            <a:r>
              <a:rPr lang="en-US" dirty="0"/>
              <a:t> </a:t>
            </a:r>
            <a:r>
              <a:rPr lang="en-US" dirty="0" err="1"/>
              <a:t>teks</a:t>
            </a:r>
            <a:r>
              <a:rPr lang="en-US" dirty="0"/>
              <a:t>.</a:t>
            </a:r>
          </a:p>
          <a:p>
            <a:r>
              <a:rPr lang="en-US" dirty="0" err="1"/>
              <a:t>Penulisan</a:t>
            </a:r>
            <a:r>
              <a:rPr lang="en-US" dirty="0"/>
              <a:t> </a:t>
            </a:r>
            <a:r>
              <a:rPr lang="en-US" dirty="0" err="1"/>
              <a:t>kutipan</a:t>
            </a:r>
            <a:r>
              <a:rPr lang="en-US" dirty="0"/>
              <a:t> </a:t>
            </a:r>
            <a:r>
              <a:rPr lang="en-US" dirty="0" err="1"/>
              <a:t>wajib</a:t>
            </a:r>
            <a:r>
              <a:rPr lang="en-US" dirty="0"/>
              <a:t> </a:t>
            </a:r>
            <a:r>
              <a:rPr lang="en-US" dirty="0" err="1"/>
              <a:t>menggunakan</a:t>
            </a:r>
            <a:r>
              <a:rPr lang="en-US" dirty="0"/>
              <a:t> </a:t>
            </a:r>
            <a:r>
              <a:rPr lang="en-US" dirty="0" err="1"/>
              <a:t>tanda</a:t>
            </a:r>
            <a:r>
              <a:rPr lang="en-US" dirty="0"/>
              <a:t> </a:t>
            </a:r>
            <a:r>
              <a:rPr lang="en-US" dirty="0" err="1"/>
              <a:t>petik</a:t>
            </a:r>
            <a:r>
              <a:rPr lang="en-US" dirty="0"/>
              <a:t>.</a:t>
            </a:r>
          </a:p>
          <a:p>
            <a:r>
              <a:rPr lang="en-US" dirty="0" err="1"/>
              <a:t>Penulisan</a:t>
            </a:r>
            <a:r>
              <a:rPr lang="en-US" dirty="0"/>
              <a:t> </a:t>
            </a:r>
            <a:r>
              <a:rPr lang="en-US" dirty="0" err="1"/>
              <a:t>sumber</a:t>
            </a:r>
            <a:r>
              <a:rPr lang="en-US" dirty="0"/>
              <a:t> </a:t>
            </a:r>
            <a:r>
              <a:rPr lang="en-US" dirty="0" err="1"/>
              <a:t>kutipan</a:t>
            </a:r>
            <a:r>
              <a:rPr lang="en-US" dirty="0"/>
              <a:t> </a:t>
            </a:r>
            <a:r>
              <a:rPr lang="en-US" dirty="0" err="1"/>
              <a:t>dapat</a:t>
            </a:r>
            <a:r>
              <a:rPr lang="en-US" dirty="0"/>
              <a:t> </a:t>
            </a:r>
            <a:r>
              <a:rPr lang="en-US" dirty="0" err="1"/>
              <a:t>diletakkan</a:t>
            </a:r>
            <a:r>
              <a:rPr lang="en-US" dirty="0"/>
              <a:t> di </a:t>
            </a:r>
            <a:r>
              <a:rPr lang="en-US" dirty="0" err="1"/>
              <a:t>awal</a:t>
            </a:r>
            <a:r>
              <a:rPr lang="en-US" dirty="0"/>
              <a:t> </a:t>
            </a:r>
            <a:r>
              <a:rPr lang="en-US" dirty="0" err="1"/>
              <a:t>maupun</a:t>
            </a:r>
            <a:r>
              <a:rPr lang="en-US" dirty="0"/>
              <a:t> </a:t>
            </a:r>
            <a:r>
              <a:rPr lang="en-US" dirty="0" err="1"/>
              <a:t>akhir</a:t>
            </a:r>
            <a:r>
              <a:rPr lang="en-US" dirty="0"/>
              <a:t> tulisan. Jika </a:t>
            </a:r>
            <a:r>
              <a:rPr lang="en-US" dirty="0" err="1"/>
              <a:t>menulis</a:t>
            </a:r>
            <a:r>
              <a:rPr lang="en-US" dirty="0"/>
              <a:t> </a:t>
            </a:r>
            <a:r>
              <a:rPr lang="en-US" dirty="0" err="1"/>
              <a:t>sumber</a:t>
            </a:r>
            <a:r>
              <a:rPr lang="en-US" dirty="0"/>
              <a:t> di </a:t>
            </a:r>
            <a:r>
              <a:rPr lang="en-US" dirty="0" err="1"/>
              <a:t>awal</a:t>
            </a:r>
            <a:r>
              <a:rPr lang="en-US" dirty="0"/>
              <a:t> </a:t>
            </a:r>
            <a:r>
              <a:rPr lang="en-US" dirty="0" err="1"/>
              <a:t>kalimat</a:t>
            </a:r>
            <a:r>
              <a:rPr lang="en-US" dirty="0"/>
              <a:t>, </a:t>
            </a:r>
            <a:r>
              <a:rPr lang="en-US" dirty="0" err="1"/>
              <a:t>nama</a:t>
            </a:r>
            <a:r>
              <a:rPr lang="en-US" dirty="0"/>
              <a:t> </a:t>
            </a:r>
            <a:r>
              <a:rPr lang="en-US" dirty="0" err="1"/>
              <a:t>penulis</a:t>
            </a:r>
            <a:r>
              <a:rPr lang="en-US" dirty="0"/>
              <a:t> </a:t>
            </a:r>
            <a:r>
              <a:rPr lang="en-US" dirty="0" err="1"/>
              <a:t>diletakkan</a:t>
            </a:r>
            <a:r>
              <a:rPr lang="en-US" dirty="0"/>
              <a:t> di </a:t>
            </a:r>
            <a:r>
              <a:rPr lang="en-US" dirty="0" err="1"/>
              <a:t>luar</a:t>
            </a:r>
            <a:r>
              <a:rPr lang="en-US" dirty="0"/>
              <a:t> </a:t>
            </a:r>
            <a:r>
              <a:rPr lang="en-US" dirty="0" err="1"/>
              <a:t>tanda</a:t>
            </a:r>
            <a:r>
              <a:rPr lang="en-US" dirty="0"/>
              <a:t> </a:t>
            </a:r>
            <a:r>
              <a:rPr lang="en-US" dirty="0" err="1"/>
              <a:t>kurung</a:t>
            </a:r>
            <a:r>
              <a:rPr lang="en-US" dirty="0"/>
              <a:t>. Jika </a:t>
            </a:r>
            <a:r>
              <a:rPr lang="en-US" dirty="0" err="1"/>
              <a:t>menulis</a:t>
            </a:r>
            <a:r>
              <a:rPr lang="en-US" dirty="0"/>
              <a:t> </a:t>
            </a:r>
            <a:r>
              <a:rPr lang="en-US" dirty="0" err="1"/>
              <a:t>sumber</a:t>
            </a:r>
            <a:r>
              <a:rPr lang="en-US" dirty="0"/>
              <a:t> di </a:t>
            </a:r>
            <a:r>
              <a:rPr lang="en-US" dirty="0" err="1"/>
              <a:t>akhir</a:t>
            </a:r>
            <a:r>
              <a:rPr lang="en-US" dirty="0"/>
              <a:t> </a:t>
            </a:r>
            <a:r>
              <a:rPr lang="en-US" dirty="0" err="1"/>
              <a:t>kalimat</a:t>
            </a:r>
            <a:r>
              <a:rPr lang="en-US" dirty="0"/>
              <a:t>, </a:t>
            </a:r>
            <a:r>
              <a:rPr lang="en-US" dirty="0" err="1"/>
              <a:t>nama</a:t>
            </a:r>
            <a:r>
              <a:rPr lang="en-US" dirty="0"/>
              <a:t> </a:t>
            </a:r>
            <a:r>
              <a:rPr lang="en-US" dirty="0" err="1"/>
              <a:t>penulis</a:t>
            </a:r>
            <a:r>
              <a:rPr lang="en-US" dirty="0"/>
              <a:t> </a:t>
            </a:r>
            <a:r>
              <a:rPr lang="en-US" dirty="0" err="1"/>
              <a:t>diletakkan</a:t>
            </a:r>
            <a:r>
              <a:rPr lang="en-US" dirty="0"/>
              <a:t> di </a:t>
            </a:r>
            <a:r>
              <a:rPr lang="en-US" dirty="0" err="1"/>
              <a:t>dalam</a:t>
            </a:r>
            <a:r>
              <a:rPr lang="en-US" dirty="0"/>
              <a:t> </a:t>
            </a:r>
            <a:r>
              <a:rPr lang="en-US" dirty="0" err="1"/>
              <a:t>tanda</a:t>
            </a:r>
            <a:r>
              <a:rPr lang="en-US" dirty="0"/>
              <a:t> </a:t>
            </a:r>
            <a:r>
              <a:rPr lang="en-US" dirty="0" err="1"/>
              <a:t>kurung</a:t>
            </a:r>
            <a:r>
              <a:rPr lang="en-US" dirty="0"/>
              <a:t> </a:t>
            </a:r>
            <a:r>
              <a:rPr lang="en-US" dirty="0" err="1"/>
              <a:t>beserta</a:t>
            </a:r>
            <a:r>
              <a:rPr lang="en-US" dirty="0"/>
              <a:t> </a:t>
            </a:r>
            <a:r>
              <a:rPr lang="en-US" dirty="0" err="1"/>
              <a:t>tahun</a:t>
            </a:r>
            <a:r>
              <a:rPr lang="en-US" dirty="0"/>
              <a:t> </a:t>
            </a:r>
            <a:r>
              <a:rPr lang="en-US" dirty="0" err="1"/>
              <a:t>serta</a:t>
            </a:r>
            <a:r>
              <a:rPr lang="en-US" dirty="0"/>
              <a:t> </a:t>
            </a:r>
            <a:r>
              <a:rPr lang="en-US" dirty="0" err="1"/>
              <a:t>nomor</a:t>
            </a:r>
            <a:r>
              <a:rPr lang="en-US" dirty="0"/>
              <a:t> </a:t>
            </a:r>
            <a:r>
              <a:rPr lang="en-US" dirty="0" err="1"/>
              <a:t>halaman</a:t>
            </a:r>
            <a:r>
              <a:rPr lang="en-US" dirty="0"/>
              <a:t>.</a:t>
            </a:r>
          </a:p>
        </p:txBody>
      </p:sp>
    </p:spTree>
    <p:extLst>
      <p:ext uri="{BB962C8B-B14F-4D97-AF65-F5344CB8AC3E}">
        <p14:creationId xmlns:p14="http://schemas.microsoft.com/office/powerpoint/2010/main" val="842896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2A06C-FA03-CA5C-54D0-0ABE630347A1}"/>
              </a:ext>
            </a:extLst>
          </p:cNvPr>
          <p:cNvSpPr>
            <a:spLocks noGrp="1"/>
          </p:cNvSpPr>
          <p:nvPr>
            <p:ph type="title"/>
          </p:nvPr>
        </p:nvSpPr>
        <p:spPr/>
        <p:txBody>
          <a:bodyPr>
            <a:normAutofit fontScale="90000"/>
          </a:bodyPr>
          <a:lstStyle/>
          <a:p>
            <a:r>
              <a:rPr lang="en-US" dirty="0"/>
              <a:t> </a:t>
            </a:r>
            <a:r>
              <a:rPr lang="en-US" dirty="0" err="1"/>
              <a:t>Parafrase</a:t>
            </a:r>
            <a:r>
              <a:rPr lang="en-US" dirty="0"/>
              <a:t> </a:t>
            </a:r>
            <a:r>
              <a:rPr lang="en-US" dirty="0" err="1"/>
              <a:t>untuk</a:t>
            </a:r>
            <a:r>
              <a:rPr lang="en-US" dirty="0"/>
              <a:t> </a:t>
            </a:r>
            <a:r>
              <a:rPr lang="en-US" dirty="0" err="1"/>
              <a:t>Kutipan</a:t>
            </a:r>
            <a:r>
              <a:rPr lang="en-US" dirty="0"/>
              <a:t> </a:t>
            </a:r>
            <a:r>
              <a:rPr lang="en-US" dirty="0" err="1"/>
              <a:t>Tidak</a:t>
            </a:r>
            <a:r>
              <a:rPr lang="en-US" dirty="0"/>
              <a:t> </a:t>
            </a:r>
            <a:r>
              <a:rPr lang="en-US" dirty="0" err="1"/>
              <a:t>Langsung</a:t>
            </a:r>
            <a:endParaRPr lang="en-US" dirty="0"/>
          </a:p>
        </p:txBody>
      </p:sp>
      <p:sp>
        <p:nvSpPr>
          <p:cNvPr id="3" name="Content Placeholder 2">
            <a:extLst>
              <a:ext uri="{FF2B5EF4-FFF2-40B4-BE49-F238E27FC236}">
                <a16:creationId xmlns:a16="http://schemas.microsoft.com/office/drawing/2014/main" id="{5A7B0A07-5361-EC32-9037-B41A4DE4AA38}"/>
              </a:ext>
            </a:extLst>
          </p:cNvPr>
          <p:cNvSpPr>
            <a:spLocks noGrp="1"/>
          </p:cNvSpPr>
          <p:nvPr>
            <p:ph idx="1"/>
          </p:nvPr>
        </p:nvSpPr>
        <p:spPr/>
        <p:txBody>
          <a:bodyPr>
            <a:normAutofit fontScale="62500" lnSpcReduction="20000"/>
          </a:bodyPr>
          <a:lstStyle/>
          <a:p>
            <a:r>
              <a:rPr lang="en-US" dirty="0"/>
              <a:t>Teks </a:t>
            </a:r>
            <a:r>
              <a:rPr lang="en-US" dirty="0" err="1"/>
              <a:t>asli</a:t>
            </a:r>
            <a:r>
              <a:rPr lang="en-US" dirty="0"/>
              <a:t>:</a:t>
            </a:r>
          </a:p>
          <a:p>
            <a:endParaRPr lang="en-US" dirty="0"/>
          </a:p>
          <a:p>
            <a:r>
              <a:rPr lang="en-US" dirty="0"/>
              <a:t>“Orang </a:t>
            </a:r>
            <a:r>
              <a:rPr lang="en-US" dirty="0" err="1"/>
              <a:t>dewasa</a:t>
            </a:r>
            <a:r>
              <a:rPr lang="en-US" dirty="0"/>
              <a:t> </a:t>
            </a:r>
            <a:r>
              <a:rPr lang="en-US" dirty="0" err="1"/>
              <a:t>adalah</a:t>
            </a:r>
            <a:r>
              <a:rPr lang="en-US" dirty="0"/>
              <a:t> </a:t>
            </a:r>
            <a:r>
              <a:rPr lang="en-US" dirty="0" err="1"/>
              <a:t>seseorang</a:t>
            </a:r>
            <a:r>
              <a:rPr lang="en-US" dirty="0"/>
              <a:t> yang </a:t>
            </a:r>
            <a:r>
              <a:rPr lang="en-US" dirty="0" err="1"/>
              <a:t>telah</a:t>
            </a:r>
            <a:r>
              <a:rPr lang="en-US" dirty="0"/>
              <a:t> </a:t>
            </a:r>
            <a:r>
              <a:rPr lang="en-US" dirty="0" err="1"/>
              <a:t>menyelesaikan</a:t>
            </a:r>
            <a:r>
              <a:rPr lang="en-US" dirty="0"/>
              <a:t> </a:t>
            </a:r>
            <a:r>
              <a:rPr lang="en-US" dirty="0" err="1"/>
              <a:t>pertumbuhannya</a:t>
            </a:r>
            <a:r>
              <a:rPr lang="en-US" dirty="0"/>
              <a:t> dan </a:t>
            </a:r>
            <a:r>
              <a:rPr lang="en-US" dirty="0" err="1"/>
              <a:t>siap</a:t>
            </a:r>
            <a:r>
              <a:rPr lang="en-US" dirty="0"/>
              <a:t> </a:t>
            </a:r>
            <a:r>
              <a:rPr lang="en-US" dirty="0" err="1"/>
              <a:t>menerima</a:t>
            </a:r>
            <a:r>
              <a:rPr lang="en-US" dirty="0"/>
              <a:t> </a:t>
            </a:r>
            <a:r>
              <a:rPr lang="en-US" dirty="0" err="1"/>
              <a:t>kedudukannya</a:t>
            </a:r>
            <a:r>
              <a:rPr lang="en-US" dirty="0"/>
              <a:t> di </a:t>
            </a:r>
            <a:r>
              <a:rPr lang="en-US" dirty="0" err="1"/>
              <a:t>dalam</a:t>
            </a:r>
            <a:r>
              <a:rPr lang="en-US" dirty="0"/>
              <a:t> </a:t>
            </a:r>
            <a:r>
              <a:rPr lang="en-US" dirty="0" err="1"/>
              <a:t>masyarakat</a:t>
            </a:r>
            <a:r>
              <a:rPr lang="en-US" dirty="0"/>
              <a:t> </a:t>
            </a:r>
            <a:r>
              <a:rPr lang="en-US" dirty="0" err="1"/>
              <a:t>bersama</a:t>
            </a:r>
            <a:r>
              <a:rPr lang="en-US" dirty="0"/>
              <a:t> </a:t>
            </a:r>
            <a:r>
              <a:rPr lang="en-US" dirty="0" err="1"/>
              <a:t>dengan</a:t>
            </a:r>
            <a:r>
              <a:rPr lang="en-US" dirty="0"/>
              <a:t> orang </a:t>
            </a:r>
            <a:r>
              <a:rPr lang="en-US" dirty="0" err="1"/>
              <a:t>dewasa</a:t>
            </a:r>
            <a:r>
              <a:rPr lang="en-US" dirty="0"/>
              <a:t> </a:t>
            </a:r>
            <a:r>
              <a:rPr lang="en-US" dirty="0" err="1"/>
              <a:t>lainnya</a:t>
            </a:r>
            <a:r>
              <a:rPr lang="en-US" dirty="0"/>
              <a:t>.” (Elizabeth Hurlock, 1991).</a:t>
            </a:r>
          </a:p>
          <a:p>
            <a:endParaRPr lang="en-US" dirty="0"/>
          </a:p>
          <a:p>
            <a:r>
              <a:rPr lang="en-US" dirty="0"/>
              <a:t>Teks </a:t>
            </a:r>
            <a:r>
              <a:rPr lang="en-US" dirty="0" err="1"/>
              <a:t>setelah</a:t>
            </a:r>
            <a:r>
              <a:rPr lang="en-US" dirty="0"/>
              <a:t> </a:t>
            </a:r>
            <a:r>
              <a:rPr lang="en-US" dirty="0" err="1"/>
              <a:t>melakukan</a:t>
            </a:r>
            <a:r>
              <a:rPr lang="en-US" dirty="0"/>
              <a:t> </a:t>
            </a:r>
            <a:r>
              <a:rPr lang="en-US" dirty="0" err="1"/>
              <a:t>parafrase</a:t>
            </a:r>
            <a:r>
              <a:rPr lang="en-US" dirty="0"/>
              <a:t>:</a:t>
            </a:r>
          </a:p>
          <a:p>
            <a:endParaRPr lang="en-US" dirty="0"/>
          </a:p>
          <a:p>
            <a:r>
              <a:rPr lang="en-US" dirty="0" err="1"/>
              <a:t>Berdasarkan</a:t>
            </a:r>
            <a:r>
              <a:rPr lang="en-US" dirty="0"/>
              <a:t> </a:t>
            </a:r>
            <a:r>
              <a:rPr lang="en-US" dirty="0" err="1"/>
              <a:t>pemikiran</a:t>
            </a:r>
            <a:r>
              <a:rPr lang="en-US" dirty="0"/>
              <a:t> Elizabeth Hurlock (1991), </a:t>
            </a:r>
            <a:r>
              <a:rPr lang="en-US" dirty="0" err="1"/>
              <a:t>dapat</a:t>
            </a:r>
            <a:r>
              <a:rPr lang="en-US" dirty="0"/>
              <a:t> </a:t>
            </a:r>
            <a:r>
              <a:rPr lang="en-US" dirty="0" err="1"/>
              <a:t>disimpulkan</a:t>
            </a:r>
            <a:r>
              <a:rPr lang="en-US" dirty="0"/>
              <a:t> </a:t>
            </a:r>
            <a:r>
              <a:rPr lang="en-US" dirty="0" err="1"/>
              <a:t>bahwa</a:t>
            </a:r>
            <a:r>
              <a:rPr lang="en-US" dirty="0"/>
              <a:t> orang </a:t>
            </a:r>
            <a:r>
              <a:rPr lang="en-US" dirty="0" err="1"/>
              <a:t>dewasa</a:t>
            </a:r>
            <a:r>
              <a:rPr lang="en-US" dirty="0"/>
              <a:t> </a:t>
            </a:r>
            <a:r>
              <a:rPr lang="en-US" dirty="0" err="1"/>
              <a:t>merupakan</a:t>
            </a:r>
            <a:r>
              <a:rPr lang="en-US" dirty="0"/>
              <a:t> orang yang </a:t>
            </a:r>
            <a:r>
              <a:rPr lang="en-US" dirty="0" err="1"/>
              <a:t>sudah</a:t>
            </a:r>
            <a:r>
              <a:rPr lang="en-US" dirty="0"/>
              <a:t> </a:t>
            </a:r>
            <a:r>
              <a:rPr lang="en-US" dirty="0" err="1"/>
              <a:t>mengakhiri</a:t>
            </a:r>
            <a:r>
              <a:rPr lang="en-US" dirty="0"/>
              <a:t> proses </a:t>
            </a:r>
            <a:r>
              <a:rPr lang="en-US" dirty="0" err="1"/>
              <a:t>perkembangan</a:t>
            </a:r>
            <a:r>
              <a:rPr lang="en-US" dirty="0"/>
              <a:t> dan </a:t>
            </a:r>
            <a:r>
              <a:rPr lang="en-US" dirty="0" err="1"/>
              <a:t>pertumbuhan</a:t>
            </a:r>
            <a:r>
              <a:rPr lang="en-US" dirty="0"/>
              <a:t>, </a:t>
            </a:r>
            <a:r>
              <a:rPr lang="en-US" dirty="0" err="1"/>
              <a:t>serta</a:t>
            </a:r>
            <a:r>
              <a:rPr lang="en-US" dirty="0"/>
              <a:t> </a:t>
            </a:r>
            <a:r>
              <a:rPr lang="en-US" dirty="0" err="1"/>
              <a:t>mampu</a:t>
            </a:r>
            <a:r>
              <a:rPr lang="en-US" dirty="0"/>
              <a:t> </a:t>
            </a:r>
            <a:r>
              <a:rPr lang="en-US" dirty="0" err="1"/>
              <a:t>hidup</a:t>
            </a:r>
            <a:r>
              <a:rPr lang="en-US" dirty="0"/>
              <a:t> </a:t>
            </a:r>
            <a:r>
              <a:rPr lang="en-US" dirty="0" err="1"/>
              <a:t>berdampingan</a:t>
            </a:r>
            <a:r>
              <a:rPr lang="en-US" dirty="0"/>
              <a:t> </a:t>
            </a:r>
            <a:r>
              <a:rPr lang="en-US" dirty="0" err="1"/>
              <a:t>dengan</a:t>
            </a:r>
            <a:r>
              <a:rPr lang="en-US" dirty="0"/>
              <a:t> orang </a:t>
            </a:r>
            <a:r>
              <a:rPr lang="en-US" dirty="0" err="1"/>
              <a:t>dewasa</a:t>
            </a:r>
            <a:r>
              <a:rPr lang="en-US" dirty="0"/>
              <a:t> </a:t>
            </a:r>
            <a:r>
              <a:rPr lang="en-US" dirty="0" err="1"/>
              <a:t>lainnya</a:t>
            </a:r>
            <a:r>
              <a:rPr lang="en-US" dirty="0"/>
              <a:t> </a:t>
            </a:r>
            <a:r>
              <a:rPr lang="en-US" dirty="0" err="1"/>
              <a:t>dalam</a:t>
            </a:r>
            <a:r>
              <a:rPr lang="en-US" dirty="0"/>
              <a:t> </a:t>
            </a:r>
            <a:r>
              <a:rPr lang="en-US" dirty="0" err="1"/>
              <a:t>kehidupan</a:t>
            </a:r>
            <a:r>
              <a:rPr lang="en-US" dirty="0"/>
              <a:t> </a:t>
            </a:r>
            <a:r>
              <a:rPr lang="en-US" dirty="0" err="1"/>
              <a:t>sosial</a:t>
            </a:r>
            <a:r>
              <a:rPr lang="en-US" dirty="0"/>
              <a:t> </a:t>
            </a:r>
            <a:r>
              <a:rPr lang="en-US" dirty="0" err="1"/>
              <a:t>masyarakat</a:t>
            </a:r>
            <a:r>
              <a:rPr lang="en-US" dirty="0"/>
              <a:t>.</a:t>
            </a:r>
          </a:p>
        </p:txBody>
      </p:sp>
    </p:spTree>
    <p:extLst>
      <p:ext uri="{BB962C8B-B14F-4D97-AF65-F5344CB8AC3E}">
        <p14:creationId xmlns:p14="http://schemas.microsoft.com/office/powerpoint/2010/main" val="2304750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9890-D758-DD1E-A8A9-419D9BCDAA1C}"/>
              </a:ext>
            </a:extLst>
          </p:cNvPr>
          <p:cNvSpPr>
            <a:spLocks noGrp="1"/>
          </p:cNvSpPr>
          <p:nvPr>
            <p:ph type="title"/>
          </p:nvPr>
        </p:nvSpPr>
        <p:spPr/>
        <p:txBody>
          <a:bodyPr>
            <a:normAutofit fontScale="90000"/>
          </a:bodyPr>
          <a:lstStyle/>
          <a:p>
            <a:r>
              <a:rPr lang="en-US" dirty="0" err="1"/>
              <a:t>Merangkum</a:t>
            </a:r>
            <a:r>
              <a:rPr lang="en-US" dirty="0"/>
              <a:t> </a:t>
            </a:r>
            <a:r>
              <a:rPr lang="en-US" dirty="0" err="1"/>
              <a:t>untuk</a:t>
            </a:r>
            <a:r>
              <a:rPr lang="en-US" dirty="0"/>
              <a:t> </a:t>
            </a:r>
            <a:r>
              <a:rPr lang="en-US" dirty="0" err="1"/>
              <a:t>Kutipan</a:t>
            </a:r>
            <a:r>
              <a:rPr lang="en-US" dirty="0"/>
              <a:t> </a:t>
            </a:r>
            <a:r>
              <a:rPr lang="en-US" dirty="0" err="1"/>
              <a:t>Tidak</a:t>
            </a:r>
            <a:r>
              <a:rPr lang="en-US" dirty="0"/>
              <a:t> </a:t>
            </a:r>
            <a:r>
              <a:rPr lang="en-US" dirty="0" err="1"/>
              <a:t>Langsung</a:t>
            </a:r>
            <a:endParaRPr lang="en-US" dirty="0"/>
          </a:p>
        </p:txBody>
      </p:sp>
      <p:sp>
        <p:nvSpPr>
          <p:cNvPr id="3" name="Content Placeholder 2">
            <a:extLst>
              <a:ext uri="{FF2B5EF4-FFF2-40B4-BE49-F238E27FC236}">
                <a16:creationId xmlns:a16="http://schemas.microsoft.com/office/drawing/2014/main" id="{571B4700-1950-657D-9DED-2B2E1E7813BE}"/>
              </a:ext>
            </a:extLst>
          </p:cNvPr>
          <p:cNvSpPr>
            <a:spLocks noGrp="1"/>
          </p:cNvSpPr>
          <p:nvPr>
            <p:ph idx="1"/>
          </p:nvPr>
        </p:nvSpPr>
        <p:spPr/>
        <p:txBody>
          <a:bodyPr>
            <a:normAutofit fontScale="62500" lnSpcReduction="20000"/>
          </a:bodyPr>
          <a:lstStyle/>
          <a:p>
            <a:r>
              <a:rPr lang="en-US" dirty="0"/>
              <a:t>Teks </a:t>
            </a:r>
            <a:r>
              <a:rPr lang="en-US" dirty="0" err="1"/>
              <a:t>asli</a:t>
            </a:r>
            <a:r>
              <a:rPr lang="en-US" dirty="0"/>
              <a:t>:</a:t>
            </a:r>
          </a:p>
          <a:p>
            <a:endParaRPr lang="en-US" dirty="0"/>
          </a:p>
          <a:p>
            <a:r>
              <a:rPr lang="en-US" dirty="0"/>
              <a:t>“</a:t>
            </a:r>
            <a:r>
              <a:rPr lang="en-US" dirty="0" err="1"/>
              <a:t>Komunikasi</a:t>
            </a:r>
            <a:r>
              <a:rPr lang="en-US" dirty="0"/>
              <a:t> </a:t>
            </a:r>
            <a:r>
              <a:rPr lang="en-US" dirty="0" err="1"/>
              <a:t>adalah</a:t>
            </a:r>
            <a:r>
              <a:rPr lang="en-US" dirty="0"/>
              <a:t> </a:t>
            </a:r>
            <a:r>
              <a:rPr lang="en-US" dirty="0" err="1"/>
              <a:t>bentuk</a:t>
            </a:r>
            <a:r>
              <a:rPr lang="en-US" dirty="0"/>
              <a:t> </a:t>
            </a:r>
            <a:r>
              <a:rPr lang="en-US" dirty="0" err="1"/>
              <a:t>interaksi</a:t>
            </a:r>
            <a:r>
              <a:rPr lang="en-US" dirty="0"/>
              <a:t> </a:t>
            </a:r>
            <a:r>
              <a:rPr lang="en-US" dirty="0" err="1"/>
              <a:t>manusia</a:t>
            </a:r>
            <a:r>
              <a:rPr lang="en-US" dirty="0"/>
              <a:t> yang </a:t>
            </a:r>
            <a:r>
              <a:rPr lang="en-US" dirty="0" err="1"/>
              <a:t>saling</a:t>
            </a:r>
            <a:r>
              <a:rPr lang="en-US" dirty="0"/>
              <a:t> </a:t>
            </a:r>
            <a:r>
              <a:rPr lang="en-US" dirty="0" err="1"/>
              <a:t>pengaruh</a:t>
            </a:r>
            <a:r>
              <a:rPr lang="en-US" dirty="0"/>
              <a:t> </a:t>
            </a:r>
            <a:r>
              <a:rPr lang="en-US" dirty="0" err="1"/>
              <a:t>mempengaruhi</a:t>
            </a:r>
            <a:r>
              <a:rPr lang="en-US" dirty="0"/>
              <a:t> </a:t>
            </a:r>
            <a:r>
              <a:rPr lang="en-US" dirty="0" err="1"/>
              <a:t>satu</a:t>
            </a:r>
            <a:r>
              <a:rPr lang="en-US" dirty="0"/>
              <a:t> </a:t>
            </a:r>
            <a:r>
              <a:rPr lang="en-US" dirty="0" err="1"/>
              <a:t>sama</a:t>
            </a:r>
            <a:r>
              <a:rPr lang="en-US" dirty="0"/>
              <a:t> </a:t>
            </a:r>
            <a:r>
              <a:rPr lang="en-US" dirty="0" err="1"/>
              <a:t>lainnya</a:t>
            </a:r>
            <a:r>
              <a:rPr lang="en-US" dirty="0"/>
              <a:t>, </a:t>
            </a:r>
            <a:r>
              <a:rPr lang="en-US" dirty="0" err="1"/>
              <a:t>sengaja</a:t>
            </a:r>
            <a:r>
              <a:rPr lang="en-US" dirty="0"/>
              <a:t> </a:t>
            </a:r>
            <a:r>
              <a:rPr lang="en-US" dirty="0" err="1"/>
              <a:t>atau</a:t>
            </a:r>
            <a:r>
              <a:rPr lang="en-US" dirty="0"/>
              <a:t> </a:t>
            </a:r>
            <a:r>
              <a:rPr lang="en-US" dirty="0" err="1"/>
              <a:t>tidak</a:t>
            </a:r>
            <a:r>
              <a:rPr lang="en-US" dirty="0"/>
              <a:t> </a:t>
            </a:r>
            <a:r>
              <a:rPr lang="en-US" dirty="0" err="1"/>
              <a:t>sengaja</a:t>
            </a:r>
            <a:r>
              <a:rPr lang="en-US" dirty="0"/>
              <a:t>. </a:t>
            </a:r>
            <a:r>
              <a:rPr lang="en-US" dirty="0" err="1"/>
              <a:t>Tidak</a:t>
            </a:r>
            <a:r>
              <a:rPr lang="en-US" dirty="0"/>
              <a:t> </a:t>
            </a:r>
            <a:r>
              <a:rPr lang="en-US" dirty="0" err="1"/>
              <a:t>terbatas</a:t>
            </a:r>
            <a:r>
              <a:rPr lang="en-US" dirty="0"/>
              <a:t> pada </a:t>
            </a:r>
            <a:r>
              <a:rPr lang="en-US" dirty="0" err="1"/>
              <a:t>bentuk</a:t>
            </a:r>
            <a:r>
              <a:rPr lang="en-US" dirty="0"/>
              <a:t> </a:t>
            </a:r>
            <a:r>
              <a:rPr lang="en-US" dirty="0" err="1"/>
              <a:t>komunikasi</a:t>
            </a:r>
            <a:r>
              <a:rPr lang="en-US" dirty="0"/>
              <a:t> </a:t>
            </a:r>
            <a:r>
              <a:rPr lang="en-US" dirty="0" err="1"/>
              <a:t>menggunakan</a:t>
            </a:r>
            <a:r>
              <a:rPr lang="en-US" dirty="0"/>
              <a:t> </a:t>
            </a:r>
            <a:r>
              <a:rPr lang="en-US" dirty="0" err="1"/>
              <a:t>bahasa</a:t>
            </a:r>
            <a:r>
              <a:rPr lang="en-US" dirty="0"/>
              <a:t> verbal, </a:t>
            </a:r>
            <a:r>
              <a:rPr lang="en-US" dirty="0" err="1"/>
              <a:t>tetapi</a:t>
            </a:r>
            <a:r>
              <a:rPr lang="en-US" dirty="0"/>
              <a:t> juga </a:t>
            </a:r>
            <a:r>
              <a:rPr lang="en-US" dirty="0" err="1"/>
              <a:t>dalam</a:t>
            </a:r>
            <a:r>
              <a:rPr lang="en-US" dirty="0"/>
              <a:t> </a:t>
            </a:r>
            <a:r>
              <a:rPr lang="en-US" dirty="0" err="1"/>
              <a:t>hal</a:t>
            </a:r>
            <a:r>
              <a:rPr lang="en-US" dirty="0"/>
              <a:t> </a:t>
            </a:r>
            <a:r>
              <a:rPr lang="en-US" dirty="0" err="1"/>
              <a:t>ekspresi</a:t>
            </a:r>
            <a:r>
              <a:rPr lang="en-US" dirty="0"/>
              <a:t> </a:t>
            </a:r>
            <a:r>
              <a:rPr lang="en-US" dirty="0" err="1"/>
              <a:t>muka</a:t>
            </a:r>
            <a:r>
              <a:rPr lang="en-US" dirty="0"/>
              <a:t>, </a:t>
            </a:r>
            <a:r>
              <a:rPr lang="en-US" dirty="0" err="1"/>
              <a:t>lukisan</a:t>
            </a:r>
            <a:r>
              <a:rPr lang="en-US" dirty="0"/>
              <a:t>, </a:t>
            </a:r>
            <a:r>
              <a:rPr lang="en-US" dirty="0" err="1"/>
              <a:t>seni</a:t>
            </a:r>
            <a:r>
              <a:rPr lang="en-US" dirty="0"/>
              <a:t>, dan </a:t>
            </a:r>
            <a:r>
              <a:rPr lang="en-US" dirty="0" err="1"/>
              <a:t>teknologi</a:t>
            </a:r>
            <a:r>
              <a:rPr lang="en-US" dirty="0"/>
              <a:t>.” (Shannon &amp; Weaver, 1949)</a:t>
            </a:r>
          </a:p>
          <a:p>
            <a:endParaRPr lang="en-US" dirty="0"/>
          </a:p>
          <a:p>
            <a:r>
              <a:rPr lang="en-US" dirty="0"/>
              <a:t>Teks </a:t>
            </a:r>
            <a:r>
              <a:rPr lang="en-US" dirty="0" err="1"/>
              <a:t>setelah</a:t>
            </a:r>
            <a:r>
              <a:rPr lang="en-US" dirty="0"/>
              <a:t> </a:t>
            </a:r>
            <a:r>
              <a:rPr lang="en-US" dirty="0" err="1"/>
              <a:t>dirangkum</a:t>
            </a:r>
            <a:r>
              <a:rPr lang="en-US" dirty="0"/>
              <a:t>:</a:t>
            </a:r>
          </a:p>
          <a:p>
            <a:endParaRPr lang="en-US" dirty="0"/>
          </a:p>
          <a:p>
            <a:r>
              <a:rPr lang="en-US" dirty="0"/>
              <a:t>Shannon &amp; Weaver (1949), </a:t>
            </a:r>
            <a:r>
              <a:rPr lang="en-US" dirty="0" err="1"/>
              <a:t>berpendapat</a:t>
            </a:r>
            <a:r>
              <a:rPr lang="en-US" dirty="0"/>
              <a:t> </a:t>
            </a:r>
            <a:r>
              <a:rPr lang="en-US" dirty="0" err="1"/>
              <a:t>bahwa</a:t>
            </a:r>
            <a:r>
              <a:rPr lang="en-US" dirty="0"/>
              <a:t> </a:t>
            </a:r>
            <a:r>
              <a:rPr lang="en-US" dirty="0" err="1"/>
              <a:t>komunikasi</a:t>
            </a:r>
            <a:r>
              <a:rPr lang="en-US" dirty="0"/>
              <a:t> </a:t>
            </a:r>
            <a:r>
              <a:rPr lang="en-US" dirty="0" err="1"/>
              <a:t>adalah</a:t>
            </a:r>
            <a:r>
              <a:rPr lang="en-US" dirty="0"/>
              <a:t> </a:t>
            </a:r>
            <a:r>
              <a:rPr lang="en-US" dirty="0" err="1"/>
              <a:t>interaksi</a:t>
            </a:r>
            <a:r>
              <a:rPr lang="en-US" dirty="0"/>
              <a:t> </a:t>
            </a:r>
            <a:r>
              <a:rPr lang="en-US" dirty="0" err="1"/>
              <a:t>manusia</a:t>
            </a:r>
            <a:r>
              <a:rPr lang="en-US" dirty="0"/>
              <a:t> </a:t>
            </a:r>
            <a:r>
              <a:rPr lang="en-US" dirty="0" err="1"/>
              <a:t>untuk</a:t>
            </a:r>
            <a:r>
              <a:rPr lang="en-US" dirty="0"/>
              <a:t> </a:t>
            </a:r>
            <a:r>
              <a:rPr lang="en-US" dirty="0" err="1"/>
              <a:t>mempengaruhi</a:t>
            </a:r>
            <a:r>
              <a:rPr lang="en-US" dirty="0"/>
              <a:t> </a:t>
            </a:r>
            <a:r>
              <a:rPr lang="en-US" dirty="0" err="1"/>
              <a:t>satu</a:t>
            </a:r>
            <a:r>
              <a:rPr lang="en-US" dirty="0"/>
              <a:t> </a:t>
            </a:r>
            <a:r>
              <a:rPr lang="en-US" dirty="0" err="1"/>
              <a:t>sama</a:t>
            </a:r>
            <a:r>
              <a:rPr lang="en-US" dirty="0"/>
              <a:t> lain, </a:t>
            </a:r>
            <a:r>
              <a:rPr lang="en-US" dirty="0" err="1"/>
              <a:t>menggunakan</a:t>
            </a:r>
            <a:r>
              <a:rPr lang="en-US" dirty="0"/>
              <a:t> </a:t>
            </a:r>
            <a:r>
              <a:rPr lang="en-US" dirty="0" err="1"/>
              <a:t>berbagai</a:t>
            </a:r>
            <a:r>
              <a:rPr lang="en-US" dirty="0"/>
              <a:t> medium </a:t>
            </a:r>
            <a:r>
              <a:rPr lang="en-US" dirty="0" err="1"/>
              <a:t>dalam</a:t>
            </a:r>
            <a:r>
              <a:rPr lang="en-US" dirty="0"/>
              <a:t> </a:t>
            </a:r>
            <a:r>
              <a:rPr lang="en-US" dirty="0" err="1"/>
              <a:t>prosesnya</a:t>
            </a:r>
            <a:r>
              <a:rPr lang="en-US" dirty="0"/>
              <a:t>. </a:t>
            </a:r>
          </a:p>
        </p:txBody>
      </p:sp>
    </p:spTree>
    <p:extLst>
      <p:ext uri="{BB962C8B-B14F-4D97-AF65-F5344CB8AC3E}">
        <p14:creationId xmlns:p14="http://schemas.microsoft.com/office/powerpoint/2010/main" val="754856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DB02BD-FF61-4042-BC21-4EFF543EC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FCC2EE-A451-5490-085D-8C9EE1DB180F}"/>
              </a:ext>
            </a:extLst>
          </p:cNvPr>
          <p:cNvSpPr>
            <a:spLocks noGrp="1"/>
          </p:cNvSpPr>
          <p:nvPr>
            <p:ph type="title"/>
          </p:nvPr>
        </p:nvSpPr>
        <p:spPr>
          <a:xfrm>
            <a:off x="762001" y="1524001"/>
            <a:ext cx="3047999" cy="3810000"/>
          </a:xfrm>
        </p:spPr>
        <p:txBody>
          <a:bodyPr anchor="b">
            <a:normAutofit/>
          </a:bodyPr>
          <a:lstStyle/>
          <a:p>
            <a:r>
              <a:rPr lang="en-US" dirty="0" err="1"/>
              <a:t>Menulis</a:t>
            </a:r>
            <a:r>
              <a:rPr lang="en-US" dirty="0"/>
              <a:t> </a:t>
            </a:r>
            <a:r>
              <a:rPr lang="en-US" dirty="0" err="1"/>
              <a:t>Kutipan</a:t>
            </a:r>
            <a:r>
              <a:rPr lang="en-US" dirty="0"/>
              <a:t> </a:t>
            </a:r>
            <a:r>
              <a:rPr lang="en-US" dirty="0" err="1"/>
              <a:t>dari</a:t>
            </a:r>
            <a:r>
              <a:rPr lang="en-US" dirty="0"/>
              <a:t> Internet</a:t>
            </a:r>
          </a:p>
        </p:txBody>
      </p:sp>
      <p:sp>
        <p:nvSpPr>
          <p:cNvPr id="11" name="Freeform: Shape 10">
            <a:extLst>
              <a:ext uri="{FF2B5EF4-FFF2-40B4-BE49-F238E27FC236}">
                <a16:creationId xmlns:a16="http://schemas.microsoft.com/office/drawing/2014/main" id="{5811A85E-38EA-465A-84F9-6230CF743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8285"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66290A3-7E80-441D-AA1E-5263326B1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8285"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081B98EA-79CF-B47D-45BD-8891C215EBF7}"/>
              </a:ext>
            </a:extLst>
          </p:cNvPr>
          <p:cNvGraphicFramePr>
            <a:graphicFrameLocks noGrp="1"/>
          </p:cNvGraphicFramePr>
          <p:nvPr>
            <p:ph idx="1"/>
            <p:extLst>
              <p:ext uri="{D42A27DB-BD31-4B8C-83A1-F6EECF244321}">
                <p14:modId xmlns:p14="http://schemas.microsoft.com/office/powerpoint/2010/main" val="3530920923"/>
              </p:ext>
            </p:extLst>
          </p:nvPr>
        </p:nvGraphicFramePr>
        <p:xfrm>
          <a:off x="5334000" y="766719"/>
          <a:ext cx="6096000" cy="532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8836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CFFF8-264E-FA13-3413-AACB696E1CFA}"/>
              </a:ext>
            </a:extLst>
          </p:cNvPr>
          <p:cNvSpPr>
            <a:spLocks noGrp="1"/>
          </p:cNvSpPr>
          <p:nvPr>
            <p:ph type="title"/>
          </p:nvPr>
        </p:nvSpPr>
        <p:spPr/>
        <p:txBody>
          <a:bodyPr/>
          <a:lstStyle/>
          <a:p>
            <a:r>
              <a:rPr lang="en-US" dirty="0" err="1"/>
              <a:t>Contoh</a:t>
            </a:r>
            <a:endParaRPr lang="en-US" dirty="0"/>
          </a:p>
        </p:txBody>
      </p:sp>
      <p:sp>
        <p:nvSpPr>
          <p:cNvPr id="3" name="Content Placeholder 2">
            <a:extLst>
              <a:ext uri="{FF2B5EF4-FFF2-40B4-BE49-F238E27FC236}">
                <a16:creationId xmlns:a16="http://schemas.microsoft.com/office/drawing/2014/main" id="{FF32EBCC-5696-94C8-C34A-321DA4AB80CC}"/>
              </a:ext>
            </a:extLst>
          </p:cNvPr>
          <p:cNvSpPr>
            <a:spLocks noGrp="1"/>
          </p:cNvSpPr>
          <p:nvPr>
            <p:ph idx="1"/>
          </p:nvPr>
        </p:nvSpPr>
        <p:spPr/>
        <p:txBody>
          <a:bodyPr/>
          <a:lstStyle/>
          <a:p>
            <a:r>
              <a:rPr lang="en-US" dirty="0" err="1"/>
              <a:t>Penyerangan</a:t>
            </a:r>
            <a:r>
              <a:rPr lang="en-US" dirty="0"/>
              <a:t> </a:t>
            </a:r>
            <a:r>
              <a:rPr lang="en-US" dirty="0" err="1"/>
              <a:t>Rusia</a:t>
            </a:r>
            <a:r>
              <a:rPr lang="en-US" dirty="0"/>
              <a:t> </a:t>
            </a:r>
            <a:r>
              <a:rPr lang="en-US" dirty="0" err="1"/>
              <a:t>terhadap</a:t>
            </a:r>
            <a:r>
              <a:rPr lang="en-US" dirty="0"/>
              <a:t> </a:t>
            </a:r>
            <a:r>
              <a:rPr lang="en-US" dirty="0" err="1"/>
              <a:t>Ukraina</a:t>
            </a:r>
            <a:r>
              <a:rPr lang="en-US" dirty="0"/>
              <a:t> </a:t>
            </a:r>
            <a:r>
              <a:rPr lang="en-US" dirty="0" err="1"/>
              <a:t>membawa</a:t>
            </a:r>
            <a:r>
              <a:rPr lang="en-US" dirty="0"/>
              <a:t> </a:t>
            </a:r>
            <a:r>
              <a:rPr lang="en-US" dirty="0" err="1"/>
              <a:t>dampak</a:t>
            </a:r>
            <a:r>
              <a:rPr lang="en-US" dirty="0"/>
              <a:t> </a:t>
            </a:r>
            <a:r>
              <a:rPr lang="en-US" dirty="0" err="1"/>
              <a:t>bagi</a:t>
            </a:r>
            <a:r>
              <a:rPr lang="en-US" dirty="0"/>
              <a:t> </a:t>
            </a:r>
            <a:r>
              <a:rPr lang="en-US" dirty="0" err="1"/>
              <a:t>harga</a:t>
            </a:r>
            <a:r>
              <a:rPr lang="en-US" dirty="0"/>
              <a:t> </a:t>
            </a:r>
            <a:r>
              <a:rPr lang="en-US" dirty="0" err="1"/>
              <a:t>minyak</a:t>
            </a:r>
            <a:r>
              <a:rPr lang="en-US" dirty="0"/>
              <a:t> dunia. Hal </a:t>
            </a:r>
            <a:r>
              <a:rPr lang="en-US" dirty="0" err="1"/>
              <a:t>ini</a:t>
            </a:r>
            <a:r>
              <a:rPr lang="en-US" dirty="0"/>
              <a:t> </a:t>
            </a:r>
            <a:r>
              <a:rPr lang="en-US" dirty="0" err="1"/>
              <a:t>selaras</a:t>
            </a:r>
            <a:r>
              <a:rPr lang="en-US" dirty="0"/>
              <a:t> </a:t>
            </a:r>
            <a:r>
              <a:rPr lang="en-US" dirty="0" err="1"/>
              <a:t>dengan</a:t>
            </a:r>
            <a:r>
              <a:rPr lang="en-US" dirty="0"/>
              <a:t> </a:t>
            </a:r>
            <a:r>
              <a:rPr lang="en-US" dirty="0" err="1"/>
              <a:t>pernyataan</a:t>
            </a:r>
            <a:r>
              <a:rPr lang="en-US" dirty="0"/>
              <a:t> </a:t>
            </a:r>
            <a:r>
              <a:rPr lang="en-US" dirty="0" err="1"/>
              <a:t>Siladitya</a:t>
            </a:r>
            <a:r>
              <a:rPr lang="en-US" dirty="0"/>
              <a:t> Ray (2022), yang </a:t>
            </a:r>
            <a:r>
              <a:rPr lang="en-US" dirty="0" err="1"/>
              <a:t>mengungkapkan</a:t>
            </a:r>
            <a:r>
              <a:rPr lang="en-US" dirty="0"/>
              <a:t> </a:t>
            </a:r>
            <a:r>
              <a:rPr lang="en-US" dirty="0" err="1"/>
              <a:t>bahwa</a:t>
            </a:r>
            <a:r>
              <a:rPr lang="en-US" dirty="0"/>
              <a:t> pasar </a:t>
            </a:r>
            <a:r>
              <a:rPr lang="en-US" dirty="0" err="1"/>
              <a:t>saham</a:t>
            </a:r>
            <a:r>
              <a:rPr lang="en-US" dirty="0"/>
              <a:t> global </a:t>
            </a:r>
            <a:r>
              <a:rPr lang="en-US" dirty="0" err="1"/>
              <a:t>terus</a:t>
            </a:r>
            <a:r>
              <a:rPr lang="en-US" dirty="0"/>
              <a:t> </a:t>
            </a:r>
            <a:r>
              <a:rPr lang="en-US" dirty="0" err="1"/>
              <a:t>diguncang</a:t>
            </a:r>
            <a:r>
              <a:rPr lang="en-US" dirty="0"/>
              <a:t> oleh </a:t>
            </a:r>
            <a:r>
              <a:rPr lang="en-US" dirty="0" err="1"/>
              <a:t>konflik</a:t>
            </a:r>
            <a:r>
              <a:rPr lang="en-US" dirty="0"/>
              <a:t> yang </a:t>
            </a:r>
            <a:r>
              <a:rPr lang="en-US" dirty="0" err="1"/>
              <a:t>semakin</a:t>
            </a:r>
            <a:r>
              <a:rPr lang="en-US" dirty="0"/>
              <a:t> </a:t>
            </a:r>
            <a:r>
              <a:rPr lang="en-US" dirty="0" err="1"/>
              <a:t>dalam</a:t>
            </a:r>
            <a:r>
              <a:rPr lang="en-US" dirty="0"/>
              <a:t> di </a:t>
            </a:r>
            <a:r>
              <a:rPr lang="en-US" dirty="0" err="1"/>
              <a:t>Ukraina</a:t>
            </a:r>
            <a:r>
              <a:rPr lang="en-US" dirty="0"/>
              <a:t>, </a:t>
            </a:r>
            <a:r>
              <a:rPr lang="en-US" dirty="0" err="1"/>
              <a:t>sementara</a:t>
            </a:r>
            <a:r>
              <a:rPr lang="en-US" dirty="0"/>
              <a:t> </a:t>
            </a:r>
            <a:r>
              <a:rPr lang="en-US" dirty="0" err="1"/>
              <a:t>harga</a:t>
            </a:r>
            <a:r>
              <a:rPr lang="en-US" dirty="0"/>
              <a:t> </a:t>
            </a:r>
            <a:r>
              <a:rPr lang="en-US" dirty="0" err="1"/>
              <a:t>minyak</a:t>
            </a:r>
            <a:r>
              <a:rPr lang="en-US" dirty="0"/>
              <a:t> </a:t>
            </a:r>
            <a:r>
              <a:rPr lang="en-US" dirty="0" err="1"/>
              <a:t>mentah</a:t>
            </a:r>
            <a:r>
              <a:rPr lang="en-US" dirty="0"/>
              <a:t> global </a:t>
            </a:r>
            <a:r>
              <a:rPr lang="en-US" dirty="0" err="1"/>
              <a:t>sempat</a:t>
            </a:r>
            <a:r>
              <a:rPr lang="en-US" dirty="0"/>
              <a:t> </a:t>
            </a:r>
            <a:r>
              <a:rPr lang="en-US" dirty="0" err="1"/>
              <a:t>mencapai</a:t>
            </a:r>
            <a:r>
              <a:rPr lang="en-US" dirty="0"/>
              <a:t> level </a:t>
            </a:r>
            <a:r>
              <a:rPr lang="en-US" dirty="0" err="1"/>
              <a:t>tertinggi</a:t>
            </a:r>
            <a:r>
              <a:rPr lang="en-US" dirty="0"/>
              <a:t> 14 </a:t>
            </a:r>
            <a:r>
              <a:rPr lang="en-US" dirty="0" err="1"/>
              <a:t>tahun</a:t>
            </a:r>
            <a:r>
              <a:rPr lang="en-US" dirty="0"/>
              <a:t>.</a:t>
            </a:r>
          </a:p>
        </p:txBody>
      </p:sp>
    </p:spTree>
    <p:extLst>
      <p:ext uri="{BB962C8B-B14F-4D97-AF65-F5344CB8AC3E}">
        <p14:creationId xmlns:p14="http://schemas.microsoft.com/office/powerpoint/2010/main" val="602612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DB02BD-FF61-4042-BC21-4EFF543EC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BFAEC3-6836-7982-E92C-5ED092148FED}"/>
              </a:ext>
            </a:extLst>
          </p:cNvPr>
          <p:cNvSpPr>
            <a:spLocks noGrp="1"/>
          </p:cNvSpPr>
          <p:nvPr>
            <p:ph type="title"/>
          </p:nvPr>
        </p:nvSpPr>
        <p:spPr>
          <a:xfrm>
            <a:off x="762001" y="1524001"/>
            <a:ext cx="3047999" cy="3810000"/>
          </a:xfrm>
        </p:spPr>
        <p:txBody>
          <a:bodyPr>
            <a:normAutofit/>
          </a:bodyPr>
          <a:lstStyle/>
          <a:p>
            <a:r>
              <a:rPr lang="en-US" dirty="0"/>
              <a:t>ISI BAB 2</a:t>
            </a:r>
          </a:p>
        </p:txBody>
      </p:sp>
      <p:sp>
        <p:nvSpPr>
          <p:cNvPr id="11" name="Freeform: Shape 10">
            <a:extLst>
              <a:ext uri="{FF2B5EF4-FFF2-40B4-BE49-F238E27FC236}">
                <a16:creationId xmlns:a16="http://schemas.microsoft.com/office/drawing/2014/main" id="{5811A85E-38EA-465A-84F9-6230CF743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8285"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66290A3-7E80-441D-AA1E-5263326B1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8285"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627E5534-4313-3854-F2C2-8475AF9BCAF2}"/>
              </a:ext>
            </a:extLst>
          </p:cNvPr>
          <p:cNvGraphicFramePr>
            <a:graphicFrameLocks noGrp="1"/>
          </p:cNvGraphicFramePr>
          <p:nvPr>
            <p:ph idx="1"/>
            <p:extLst>
              <p:ext uri="{D42A27DB-BD31-4B8C-83A1-F6EECF244321}">
                <p14:modId xmlns:p14="http://schemas.microsoft.com/office/powerpoint/2010/main" val="1388654988"/>
              </p:ext>
            </p:extLst>
          </p:nvPr>
        </p:nvGraphicFramePr>
        <p:xfrm>
          <a:off x="5334000" y="766719"/>
          <a:ext cx="6096000" cy="532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1932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DB02BD-FF61-4042-BC21-4EFF543EC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0BA66A-0229-A640-55F3-344C74F3DFCB}"/>
              </a:ext>
            </a:extLst>
          </p:cNvPr>
          <p:cNvSpPr>
            <a:spLocks noGrp="1"/>
          </p:cNvSpPr>
          <p:nvPr>
            <p:ph type="title"/>
          </p:nvPr>
        </p:nvSpPr>
        <p:spPr>
          <a:xfrm>
            <a:off x="762001" y="1524001"/>
            <a:ext cx="3047999" cy="3810000"/>
          </a:xfrm>
        </p:spPr>
        <p:txBody>
          <a:bodyPr>
            <a:normAutofit/>
          </a:bodyPr>
          <a:lstStyle/>
          <a:p>
            <a:r>
              <a:rPr lang="en-US" dirty="0" err="1"/>
              <a:t>Teori</a:t>
            </a:r>
            <a:r>
              <a:rPr lang="id-ID" dirty="0"/>
              <a:t> Umum</a:t>
            </a:r>
            <a:endParaRPr lang="en-US" dirty="0"/>
          </a:p>
        </p:txBody>
      </p:sp>
      <p:sp>
        <p:nvSpPr>
          <p:cNvPr id="11" name="Freeform: Shape 10">
            <a:extLst>
              <a:ext uri="{FF2B5EF4-FFF2-40B4-BE49-F238E27FC236}">
                <a16:creationId xmlns:a16="http://schemas.microsoft.com/office/drawing/2014/main" id="{5811A85E-38EA-465A-84F9-6230CF743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8285"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66290A3-7E80-441D-AA1E-5263326B1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8285"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FC0A36AE-6A95-2D6D-1933-9B9AB6D51186}"/>
              </a:ext>
            </a:extLst>
          </p:cNvPr>
          <p:cNvGraphicFramePr>
            <a:graphicFrameLocks noGrp="1"/>
          </p:cNvGraphicFramePr>
          <p:nvPr>
            <p:ph idx="1"/>
            <p:extLst>
              <p:ext uri="{D42A27DB-BD31-4B8C-83A1-F6EECF244321}">
                <p14:modId xmlns:p14="http://schemas.microsoft.com/office/powerpoint/2010/main" val="1084827096"/>
              </p:ext>
            </p:extLst>
          </p:nvPr>
        </p:nvGraphicFramePr>
        <p:xfrm>
          <a:off x="5334000" y="766719"/>
          <a:ext cx="6096000" cy="532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1178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DB02BD-FF61-4042-BC21-4EFF543EC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1673BC-3177-EBDD-6C16-5CC857DCF603}"/>
              </a:ext>
            </a:extLst>
          </p:cNvPr>
          <p:cNvSpPr>
            <a:spLocks noGrp="1"/>
          </p:cNvSpPr>
          <p:nvPr>
            <p:ph type="title"/>
          </p:nvPr>
        </p:nvSpPr>
        <p:spPr>
          <a:xfrm>
            <a:off x="762001" y="1524001"/>
            <a:ext cx="3047999" cy="3810000"/>
          </a:xfrm>
        </p:spPr>
        <p:txBody>
          <a:bodyPr anchor="b">
            <a:normAutofit/>
          </a:bodyPr>
          <a:lstStyle/>
          <a:p>
            <a:r>
              <a:rPr lang="id-ID" dirty="0"/>
              <a:t>Teori Khusus</a:t>
            </a:r>
            <a:endParaRPr lang="en-US" dirty="0"/>
          </a:p>
        </p:txBody>
      </p:sp>
      <p:sp>
        <p:nvSpPr>
          <p:cNvPr id="11" name="Freeform: Shape 10">
            <a:extLst>
              <a:ext uri="{FF2B5EF4-FFF2-40B4-BE49-F238E27FC236}">
                <a16:creationId xmlns:a16="http://schemas.microsoft.com/office/drawing/2014/main" id="{5811A85E-38EA-465A-84F9-6230CF743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8285"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66290A3-7E80-441D-AA1E-5263326B1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8285"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C04CD7FC-495B-E238-BCE1-207B75A5E7BE}"/>
              </a:ext>
            </a:extLst>
          </p:cNvPr>
          <p:cNvGraphicFramePr>
            <a:graphicFrameLocks noGrp="1"/>
          </p:cNvGraphicFramePr>
          <p:nvPr>
            <p:ph idx="1"/>
            <p:extLst>
              <p:ext uri="{D42A27DB-BD31-4B8C-83A1-F6EECF244321}">
                <p14:modId xmlns:p14="http://schemas.microsoft.com/office/powerpoint/2010/main" val="2956608894"/>
              </p:ext>
            </p:extLst>
          </p:nvPr>
        </p:nvGraphicFramePr>
        <p:xfrm>
          <a:off x="5334000" y="766719"/>
          <a:ext cx="6096000" cy="532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8320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DB02BD-FF61-4042-BC21-4EFF543EC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1" y="1524001"/>
            <a:ext cx="3047999" cy="3810000"/>
          </a:xfrm>
        </p:spPr>
        <p:txBody>
          <a:bodyPr anchor="b">
            <a:normAutofit/>
          </a:bodyPr>
          <a:lstStyle/>
          <a:p>
            <a:r>
              <a:rPr lang="id-ID" dirty="0"/>
              <a:t>Contoh </a:t>
            </a:r>
          </a:p>
        </p:txBody>
      </p:sp>
      <p:sp>
        <p:nvSpPr>
          <p:cNvPr id="11" name="Freeform: Shape 10">
            <a:extLst>
              <a:ext uri="{FF2B5EF4-FFF2-40B4-BE49-F238E27FC236}">
                <a16:creationId xmlns:a16="http://schemas.microsoft.com/office/drawing/2014/main" id="{5811A85E-38EA-465A-84F9-6230CF743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8285"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66290A3-7E80-441D-AA1E-5263326B1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8285"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8FE8D822-EDF6-E03C-7E4B-72F104453977}"/>
              </a:ext>
            </a:extLst>
          </p:cNvPr>
          <p:cNvGraphicFramePr>
            <a:graphicFrameLocks noGrp="1"/>
          </p:cNvGraphicFramePr>
          <p:nvPr>
            <p:ph idx="1"/>
            <p:extLst>
              <p:ext uri="{D42A27DB-BD31-4B8C-83A1-F6EECF244321}">
                <p14:modId xmlns:p14="http://schemas.microsoft.com/office/powerpoint/2010/main" val="775688815"/>
              </p:ext>
            </p:extLst>
          </p:nvPr>
        </p:nvGraphicFramePr>
        <p:xfrm>
          <a:off x="5334000" y="766719"/>
          <a:ext cx="6096000" cy="532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9673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DB02BD-FF61-4042-BC21-4EFF543EC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8C9AE9-98A1-EFB6-D0B4-BA80B1C4A097}"/>
              </a:ext>
            </a:extLst>
          </p:cNvPr>
          <p:cNvSpPr>
            <a:spLocks noGrp="1"/>
          </p:cNvSpPr>
          <p:nvPr>
            <p:ph type="title"/>
          </p:nvPr>
        </p:nvSpPr>
        <p:spPr>
          <a:xfrm>
            <a:off x="762001" y="1524001"/>
            <a:ext cx="3047999" cy="3810000"/>
          </a:xfrm>
        </p:spPr>
        <p:txBody>
          <a:bodyPr>
            <a:normAutofit/>
          </a:bodyPr>
          <a:lstStyle/>
          <a:p>
            <a:r>
              <a:rPr lang="en-US" dirty="0"/>
              <a:t>Cara </a:t>
            </a:r>
            <a:r>
              <a:rPr lang="en-US" dirty="0" err="1"/>
              <a:t>Mengutif</a:t>
            </a:r>
            <a:endParaRPr lang="en-US" dirty="0"/>
          </a:p>
        </p:txBody>
      </p:sp>
      <p:sp>
        <p:nvSpPr>
          <p:cNvPr id="11" name="Freeform: Shape 10">
            <a:extLst>
              <a:ext uri="{FF2B5EF4-FFF2-40B4-BE49-F238E27FC236}">
                <a16:creationId xmlns:a16="http://schemas.microsoft.com/office/drawing/2014/main" id="{5811A85E-38EA-465A-84F9-6230CF743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8285"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66290A3-7E80-441D-AA1E-5263326B1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8285"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AC7A61CF-6393-C4C3-4436-0E3DD034F890}"/>
              </a:ext>
            </a:extLst>
          </p:cNvPr>
          <p:cNvGraphicFramePr>
            <a:graphicFrameLocks noGrp="1"/>
          </p:cNvGraphicFramePr>
          <p:nvPr>
            <p:ph idx="1"/>
            <p:extLst>
              <p:ext uri="{D42A27DB-BD31-4B8C-83A1-F6EECF244321}">
                <p14:modId xmlns:p14="http://schemas.microsoft.com/office/powerpoint/2010/main" val="1864087388"/>
              </p:ext>
            </p:extLst>
          </p:nvPr>
        </p:nvGraphicFramePr>
        <p:xfrm>
          <a:off x="5334000" y="766719"/>
          <a:ext cx="6096000" cy="532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0552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8B6B3-2C15-938A-0F68-0C077C68EA87}"/>
              </a:ext>
            </a:extLst>
          </p:cNvPr>
          <p:cNvSpPr>
            <a:spLocks noGrp="1"/>
          </p:cNvSpPr>
          <p:nvPr>
            <p:ph type="title"/>
          </p:nvPr>
        </p:nvSpPr>
        <p:spPr/>
        <p:txBody>
          <a:bodyPr/>
          <a:lstStyle/>
          <a:p>
            <a:r>
              <a:rPr lang="en-US" dirty="0"/>
              <a:t>Dasar </a:t>
            </a:r>
            <a:r>
              <a:rPr lang="en-US" dirty="0" err="1"/>
              <a:t>Pengutipan</a:t>
            </a:r>
            <a:endParaRPr lang="en-US" dirty="0"/>
          </a:p>
        </p:txBody>
      </p:sp>
      <p:sp>
        <p:nvSpPr>
          <p:cNvPr id="3" name="Content Placeholder 2">
            <a:extLst>
              <a:ext uri="{FF2B5EF4-FFF2-40B4-BE49-F238E27FC236}">
                <a16:creationId xmlns:a16="http://schemas.microsoft.com/office/drawing/2014/main" id="{FDE8AA3F-3B66-25F1-CE59-0A0FB2DB345D}"/>
              </a:ext>
            </a:extLst>
          </p:cNvPr>
          <p:cNvSpPr>
            <a:spLocks noGrp="1"/>
          </p:cNvSpPr>
          <p:nvPr>
            <p:ph idx="1"/>
          </p:nvPr>
        </p:nvSpPr>
        <p:spPr/>
        <p:txBody>
          <a:bodyPr/>
          <a:lstStyle/>
          <a:p>
            <a:r>
              <a:rPr lang="en-US" dirty="0" err="1"/>
              <a:t>Menulis</a:t>
            </a:r>
            <a:r>
              <a:rPr lang="en-US" dirty="0"/>
              <a:t> </a:t>
            </a:r>
            <a:r>
              <a:rPr lang="en-US" dirty="0" err="1"/>
              <a:t>nama</a:t>
            </a:r>
            <a:r>
              <a:rPr lang="en-US" dirty="0"/>
              <a:t> </a:t>
            </a:r>
            <a:r>
              <a:rPr lang="en-US" dirty="0" err="1"/>
              <a:t>penulis</a:t>
            </a:r>
            <a:r>
              <a:rPr lang="en-US" dirty="0"/>
              <a:t> </a:t>
            </a:r>
            <a:r>
              <a:rPr lang="en-US" dirty="0" err="1"/>
              <a:t>dari</a:t>
            </a:r>
            <a:r>
              <a:rPr lang="en-US" dirty="0"/>
              <a:t> </a:t>
            </a:r>
            <a:r>
              <a:rPr lang="en-US" dirty="0" err="1"/>
              <a:t>sumber</a:t>
            </a:r>
            <a:r>
              <a:rPr lang="en-US" dirty="0"/>
              <a:t> </a:t>
            </a:r>
            <a:r>
              <a:rPr lang="en-US" dirty="0" err="1"/>
              <a:t>kutipan</a:t>
            </a:r>
            <a:endParaRPr lang="en-US" dirty="0"/>
          </a:p>
          <a:p>
            <a:r>
              <a:rPr lang="sv-SE" dirty="0"/>
              <a:t>Djuraid (2007)</a:t>
            </a:r>
          </a:p>
          <a:p>
            <a:r>
              <a:rPr lang="sv-SE" dirty="0"/>
              <a:t>Djuraid (2007:19)</a:t>
            </a:r>
          </a:p>
          <a:p>
            <a:r>
              <a:rPr lang="sv-SE" dirty="0"/>
              <a:t>(Djuraid, 2007)</a:t>
            </a:r>
          </a:p>
          <a:p>
            <a:r>
              <a:rPr lang="sv-SE" dirty="0"/>
              <a:t>(Djuraid, 2007:19)</a:t>
            </a:r>
            <a:endParaRPr lang="en-US" dirty="0"/>
          </a:p>
        </p:txBody>
      </p:sp>
    </p:spTree>
    <p:extLst>
      <p:ext uri="{BB962C8B-B14F-4D97-AF65-F5344CB8AC3E}">
        <p14:creationId xmlns:p14="http://schemas.microsoft.com/office/powerpoint/2010/main" val="3913893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DB651D-C2CA-17AB-8EF2-F3A206E7765D}"/>
              </a:ext>
            </a:extLst>
          </p:cNvPr>
          <p:cNvSpPr>
            <a:spLocks noGrp="1"/>
          </p:cNvSpPr>
          <p:nvPr>
            <p:ph type="title"/>
          </p:nvPr>
        </p:nvSpPr>
        <p:spPr>
          <a:xfrm>
            <a:off x="5334001" y="1163594"/>
            <a:ext cx="6095999" cy="1624055"/>
          </a:xfrm>
        </p:spPr>
        <p:txBody>
          <a:bodyPr anchor="b">
            <a:normAutofit/>
          </a:bodyPr>
          <a:lstStyle/>
          <a:p>
            <a:endParaRPr lang="en-US"/>
          </a:p>
        </p:txBody>
      </p:sp>
      <p:pic>
        <p:nvPicPr>
          <p:cNvPr id="5" name="Picture 4">
            <a:extLst>
              <a:ext uri="{FF2B5EF4-FFF2-40B4-BE49-F238E27FC236}">
                <a16:creationId xmlns:a16="http://schemas.microsoft.com/office/drawing/2014/main" id="{1EC97EF7-08ED-C740-9755-524ABF4F1DB1}"/>
              </a:ext>
            </a:extLst>
          </p:cNvPr>
          <p:cNvPicPr>
            <a:picLocks noChangeAspect="1"/>
          </p:cNvPicPr>
          <p:nvPr/>
        </p:nvPicPr>
        <p:blipFill>
          <a:blip r:embed="rId2"/>
          <a:srcRect l="19217" r="14117"/>
          <a:stretch/>
        </p:blipFill>
        <p:spPr>
          <a:xfrm>
            <a:off x="20" y="10"/>
            <a:ext cx="4571982" cy="6857992"/>
          </a:xfrm>
          <a:custGeom>
            <a:avLst/>
            <a:gdLst/>
            <a:ahLst/>
            <a:cxnLst/>
            <a:rect l="l" t="t" r="r" b="b"/>
            <a:pathLst>
              <a:path w="4572002" h="6858002">
                <a:moveTo>
                  <a:pt x="4295315" y="6438981"/>
                </a:moveTo>
                <a:lnTo>
                  <a:pt x="4275384" y="6463840"/>
                </a:lnTo>
                <a:lnTo>
                  <a:pt x="4275382" y="6463849"/>
                </a:lnTo>
                <a:lnTo>
                  <a:pt x="4261587" y="6513012"/>
                </a:lnTo>
                <a:lnTo>
                  <a:pt x="4242781" y="6546194"/>
                </a:lnTo>
                <a:lnTo>
                  <a:pt x="4242781" y="6546195"/>
                </a:lnTo>
                <a:lnTo>
                  <a:pt x="4259119" y="6521804"/>
                </a:lnTo>
                <a:lnTo>
                  <a:pt x="4261587"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1"/>
                  <a:pt x="4093355" y="3574408"/>
                </a:cubicBezTo>
                <a:lnTo>
                  <a:pt x="4093356"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6"/>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5"/>
                </a:cubicBezTo>
                <a:lnTo>
                  <a:pt x="4158155" y="4933805"/>
                </a:lnTo>
                <a:lnTo>
                  <a:pt x="4158155" y="4933806"/>
                </a:lnTo>
                <a:cubicBezTo>
                  <a:pt x="4160163" y="4953853"/>
                  <a:pt x="4171415" y="4969748"/>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9"/>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1"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314" y="6364769"/>
                </a:lnTo>
                <a:lnTo>
                  <a:pt x="4380007" y="6387910"/>
                </a:lnTo>
                <a:lnTo>
                  <a:pt x="4377352" y="6393385"/>
                </a:lnTo>
                <a:lnTo>
                  <a:pt x="4370589" y="6407332"/>
                </a:lnTo>
                <a:lnTo>
                  <a:pt x="4370589" y="6407333"/>
                </a:lnTo>
                <a:lnTo>
                  <a:pt x="4377352" y="6393385"/>
                </a:lnTo>
                <a:lnTo>
                  <a:pt x="4380008" y="6387910"/>
                </a:lnTo>
                <a:lnTo>
                  <a:pt x="4381314" y="6364769"/>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9"/>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5"/>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6"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2"/>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5"/>
                  <a:pt x="4125838" y="2518264"/>
                </a:cubicBezTo>
                <a:cubicBezTo>
                  <a:pt x="4123171" y="2527790"/>
                  <a:pt x="4122027" y="2536458"/>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7"/>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2" y="2463019"/>
                </a:cubicBezTo>
                <a:lnTo>
                  <a:pt x="4134481" y="2463018"/>
                </a:lnTo>
                <a:lnTo>
                  <a:pt x="4134482" y="2463018"/>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8"/>
                </a:lnTo>
                <a:lnTo>
                  <a:pt x="3785402" y="228944"/>
                </a:lnTo>
                <a:lnTo>
                  <a:pt x="3785402" y="228949"/>
                </a:lnTo>
                <a:lnTo>
                  <a:pt x="3785402" y="228948"/>
                </a:lnTo>
                <a:lnTo>
                  <a:pt x="3785402" y="228944"/>
                </a:lnTo>
                <a:lnTo>
                  <a:pt x="3780943" y="177271"/>
                </a:lnTo>
                <a:lnTo>
                  <a:pt x="3777129" y="153388"/>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2"/>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5"/>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a:effectLst>
            <a:outerShdw blurRad="381000" dist="152400" algn="l" rotWithShape="0">
              <a:prstClr val="black">
                <a:alpha val="10000"/>
              </a:prstClr>
            </a:outerShdw>
          </a:effectLst>
        </p:spPr>
      </p:pic>
      <p:sp>
        <p:nvSpPr>
          <p:cNvPr id="11" name="Freeform: Shape 10">
            <a:extLst>
              <a:ext uri="{FF2B5EF4-FFF2-40B4-BE49-F238E27FC236}">
                <a16:creationId xmlns:a16="http://schemas.microsoft.com/office/drawing/2014/main" id="{340822D1-9EEA-4ECF-9360-D9AF87950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C292A62-7F34-4E30-BE04-48164A1D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4"/>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1E884DA-86EE-E9FE-5729-DDD4CB7944BE}"/>
              </a:ext>
            </a:extLst>
          </p:cNvPr>
          <p:cNvSpPr>
            <a:spLocks noGrp="1"/>
          </p:cNvSpPr>
          <p:nvPr>
            <p:ph idx="1"/>
          </p:nvPr>
        </p:nvSpPr>
        <p:spPr>
          <a:xfrm>
            <a:off x="5334001" y="3047999"/>
            <a:ext cx="6095999" cy="3048001"/>
          </a:xfrm>
        </p:spPr>
        <p:txBody>
          <a:bodyPr>
            <a:normAutofit/>
          </a:bodyPr>
          <a:lstStyle/>
          <a:p>
            <a:r>
              <a:rPr lang="en-US" sz="1800" err="1"/>
              <a:t>Meletakan</a:t>
            </a:r>
            <a:r>
              <a:rPr lang="en-US" sz="1800"/>
              <a:t> </a:t>
            </a:r>
            <a:r>
              <a:rPr lang="en-US" sz="1800" err="1"/>
              <a:t>sumber</a:t>
            </a:r>
            <a:r>
              <a:rPr lang="en-US" sz="1800"/>
              <a:t> di </a:t>
            </a:r>
            <a:r>
              <a:rPr lang="en-US" sz="1800" err="1"/>
              <a:t>akhir</a:t>
            </a:r>
            <a:r>
              <a:rPr lang="en-US" sz="1800"/>
              <a:t> </a:t>
            </a:r>
            <a:r>
              <a:rPr lang="en-US" sz="1800" err="1"/>
              <a:t>kalimat</a:t>
            </a:r>
            <a:endParaRPr lang="en-US" sz="1800"/>
          </a:p>
          <a:p>
            <a:r>
              <a:rPr lang="en-US" sz="1800"/>
              <a:t>“Media </a:t>
            </a:r>
            <a:r>
              <a:rPr lang="en-US" sz="1800" err="1"/>
              <a:t>pembelajaran</a:t>
            </a:r>
            <a:r>
              <a:rPr lang="en-US" sz="1800"/>
              <a:t> </a:t>
            </a:r>
            <a:r>
              <a:rPr lang="en-US" sz="1800" err="1"/>
              <a:t>adalah</a:t>
            </a:r>
            <a:r>
              <a:rPr lang="en-US" sz="1800"/>
              <a:t> </a:t>
            </a:r>
            <a:r>
              <a:rPr lang="en-US" sz="1800" err="1"/>
              <a:t>segala</a:t>
            </a:r>
            <a:r>
              <a:rPr lang="en-US" sz="1800"/>
              <a:t> </a:t>
            </a:r>
            <a:r>
              <a:rPr lang="en-US" sz="1800" err="1"/>
              <a:t>bentuk</a:t>
            </a:r>
            <a:r>
              <a:rPr lang="en-US" sz="1800"/>
              <a:t> </a:t>
            </a:r>
            <a:r>
              <a:rPr lang="en-US" sz="1800" err="1"/>
              <a:t>alat</a:t>
            </a:r>
            <a:r>
              <a:rPr lang="en-US" sz="1800"/>
              <a:t> </a:t>
            </a:r>
            <a:r>
              <a:rPr lang="en-US" sz="1800" err="1"/>
              <a:t>fisik</a:t>
            </a:r>
            <a:r>
              <a:rPr lang="en-US" sz="1800"/>
              <a:t> yang </a:t>
            </a:r>
            <a:r>
              <a:rPr lang="en-US" sz="1800" err="1"/>
              <a:t>dapat</a:t>
            </a:r>
            <a:r>
              <a:rPr lang="en-US" sz="1800"/>
              <a:t> </a:t>
            </a:r>
            <a:r>
              <a:rPr lang="en-US" sz="1800" err="1"/>
              <a:t>menyajikan</a:t>
            </a:r>
            <a:r>
              <a:rPr lang="en-US" sz="1800"/>
              <a:t> </a:t>
            </a:r>
            <a:r>
              <a:rPr lang="en-US" sz="1800" err="1"/>
              <a:t>pesan</a:t>
            </a:r>
            <a:r>
              <a:rPr lang="en-US" sz="1800"/>
              <a:t> </a:t>
            </a:r>
            <a:r>
              <a:rPr lang="en-US" sz="1800" err="1"/>
              <a:t>untuk</a:t>
            </a:r>
            <a:r>
              <a:rPr lang="en-US" sz="1800"/>
              <a:t> </a:t>
            </a:r>
            <a:r>
              <a:rPr lang="en-US" sz="1800" err="1"/>
              <a:t>belajar</a:t>
            </a:r>
            <a:r>
              <a:rPr lang="en-US" sz="1800"/>
              <a:t> </a:t>
            </a:r>
            <a:r>
              <a:rPr lang="en-US" sz="1800" err="1"/>
              <a:t>baik</a:t>
            </a:r>
            <a:r>
              <a:rPr lang="en-US" sz="1800"/>
              <a:t> </a:t>
            </a:r>
            <a:r>
              <a:rPr lang="en-US" sz="1800" err="1"/>
              <a:t>melalui</a:t>
            </a:r>
            <a:r>
              <a:rPr lang="en-US" sz="1800"/>
              <a:t> </a:t>
            </a:r>
            <a:r>
              <a:rPr lang="en-US" sz="1800" err="1"/>
              <a:t>buku</a:t>
            </a:r>
            <a:r>
              <a:rPr lang="en-US" sz="1800"/>
              <a:t>, film, </a:t>
            </a:r>
            <a:r>
              <a:rPr lang="en-US" sz="1800" err="1"/>
              <a:t>kaset</a:t>
            </a:r>
            <a:r>
              <a:rPr lang="en-US" sz="1800"/>
              <a:t>, dan media </a:t>
            </a:r>
            <a:r>
              <a:rPr lang="en-US" sz="1800" err="1"/>
              <a:t>pendidikan</a:t>
            </a:r>
            <a:r>
              <a:rPr lang="en-US" sz="1800"/>
              <a:t> </a:t>
            </a:r>
            <a:r>
              <a:rPr lang="en-US" sz="1800" err="1"/>
              <a:t>lainnya</a:t>
            </a:r>
            <a:r>
              <a:rPr lang="en-US" sz="1800"/>
              <a:t>” (Briggs, 1970), </a:t>
            </a:r>
            <a:r>
              <a:rPr lang="en-US" sz="1800" err="1"/>
              <a:t>atau</a:t>
            </a:r>
            <a:r>
              <a:rPr lang="en-US" sz="1800"/>
              <a:t>;</a:t>
            </a:r>
          </a:p>
          <a:p>
            <a:endParaRPr lang="en-US" sz="1800"/>
          </a:p>
          <a:p>
            <a:r>
              <a:rPr lang="en-US" sz="1800"/>
              <a:t>Briggs (1970), </a:t>
            </a:r>
            <a:r>
              <a:rPr lang="en-US" sz="1800" err="1"/>
              <a:t>mengungkapkan</a:t>
            </a:r>
            <a:r>
              <a:rPr lang="en-US" sz="1800"/>
              <a:t> </a:t>
            </a:r>
            <a:r>
              <a:rPr lang="en-US" sz="1800" err="1"/>
              <a:t>pendapat</a:t>
            </a:r>
            <a:r>
              <a:rPr lang="en-US" sz="1800"/>
              <a:t> </a:t>
            </a:r>
            <a:r>
              <a:rPr lang="en-US" sz="1800" err="1"/>
              <a:t>yaitu</a:t>
            </a:r>
            <a:r>
              <a:rPr lang="en-US" sz="1800"/>
              <a:t> “media </a:t>
            </a:r>
            <a:r>
              <a:rPr lang="en-US" sz="1800" err="1"/>
              <a:t>pembelajaran</a:t>
            </a:r>
            <a:r>
              <a:rPr lang="en-US" sz="1800"/>
              <a:t> </a:t>
            </a:r>
            <a:r>
              <a:rPr lang="en-US" sz="1800" err="1"/>
              <a:t>adalah</a:t>
            </a:r>
            <a:r>
              <a:rPr lang="en-US" sz="1800"/>
              <a:t> </a:t>
            </a:r>
            <a:r>
              <a:rPr lang="en-US" sz="1800" err="1"/>
              <a:t>segala</a:t>
            </a:r>
            <a:r>
              <a:rPr lang="en-US" sz="1800"/>
              <a:t> </a:t>
            </a:r>
            <a:r>
              <a:rPr lang="en-US" sz="1800" err="1"/>
              <a:t>bentuk</a:t>
            </a:r>
            <a:r>
              <a:rPr lang="en-US" sz="1800"/>
              <a:t> </a:t>
            </a:r>
            <a:r>
              <a:rPr lang="en-US" sz="1800" err="1"/>
              <a:t>alat</a:t>
            </a:r>
            <a:r>
              <a:rPr lang="en-US" sz="1800"/>
              <a:t> </a:t>
            </a:r>
            <a:r>
              <a:rPr lang="en-US" sz="1800" err="1"/>
              <a:t>fisik</a:t>
            </a:r>
            <a:r>
              <a:rPr lang="en-US" sz="1800"/>
              <a:t> yang </a:t>
            </a:r>
            <a:r>
              <a:rPr lang="en-US" sz="1800" err="1"/>
              <a:t>dapat</a:t>
            </a:r>
            <a:r>
              <a:rPr lang="en-US" sz="1800"/>
              <a:t> </a:t>
            </a:r>
            <a:r>
              <a:rPr lang="en-US" sz="1800" err="1"/>
              <a:t>menyajikan</a:t>
            </a:r>
            <a:r>
              <a:rPr lang="en-US" sz="1800"/>
              <a:t> </a:t>
            </a:r>
            <a:r>
              <a:rPr lang="en-US" sz="1800" err="1"/>
              <a:t>pesan</a:t>
            </a:r>
            <a:r>
              <a:rPr lang="en-US" sz="1800"/>
              <a:t> </a:t>
            </a:r>
            <a:r>
              <a:rPr lang="en-US" sz="1800" err="1"/>
              <a:t>untuk</a:t>
            </a:r>
            <a:r>
              <a:rPr lang="en-US" sz="1800"/>
              <a:t> </a:t>
            </a:r>
            <a:r>
              <a:rPr lang="en-US" sz="1800" err="1"/>
              <a:t>belajar</a:t>
            </a:r>
            <a:r>
              <a:rPr lang="en-US" sz="1800"/>
              <a:t> </a:t>
            </a:r>
            <a:r>
              <a:rPr lang="en-US" sz="1800" err="1"/>
              <a:t>baik</a:t>
            </a:r>
            <a:r>
              <a:rPr lang="en-US" sz="1800"/>
              <a:t> </a:t>
            </a:r>
            <a:r>
              <a:rPr lang="en-US" sz="1800" err="1"/>
              <a:t>melalui</a:t>
            </a:r>
            <a:r>
              <a:rPr lang="en-US" sz="1800"/>
              <a:t> </a:t>
            </a:r>
            <a:r>
              <a:rPr lang="en-US" sz="1800" err="1"/>
              <a:t>buku</a:t>
            </a:r>
            <a:r>
              <a:rPr lang="en-US" sz="1800"/>
              <a:t>, film, </a:t>
            </a:r>
            <a:r>
              <a:rPr lang="en-US" sz="1800" err="1"/>
              <a:t>kaset</a:t>
            </a:r>
            <a:r>
              <a:rPr lang="en-US" sz="1800"/>
              <a:t>, dan media </a:t>
            </a:r>
            <a:r>
              <a:rPr lang="en-US" sz="1800" err="1"/>
              <a:t>pendidikan</a:t>
            </a:r>
            <a:r>
              <a:rPr lang="en-US" sz="1800"/>
              <a:t> </a:t>
            </a:r>
            <a:r>
              <a:rPr lang="en-US" sz="1800" err="1"/>
              <a:t>lainnya</a:t>
            </a:r>
            <a:r>
              <a:rPr lang="en-US" sz="1800"/>
              <a:t>.”</a:t>
            </a:r>
          </a:p>
        </p:txBody>
      </p:sp>
    </p:spTree>
    <p:extLst>
      <p:ext uri="{BB962C8B-B14F-4D97-AF65-F5344CB8AC3E}">
        <p14:creationId xmlns:p14="http://schemas.microsoft.com/office/powerpoint/2010/main" val="485676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CA437-CEB0-6632-1B1D-845EFEB2F39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269B10-0C87-4C5A-DAF0-67BD7E41D634}"/>
              </a:ext>
            </a:extLst>
          </p:cNvPr>
          <p:cNvSpPr>
            <a:spLocks noGrp="1"/>
          </p:cNvSpPr>
          <p:nvPr>
            <p:ph idx="1"/>
          </p:nvPr>
        </p:nvSpPr>
        <p:spPr/>
        <p:txBody>
          <a:bodyPr/>
          <a:lstStyle/>
          <a:p>
            <a:r>
              <a:rPr lang="en-US" dirty="0" err="1"/>
              <a:t>Mengutip</a:t>
            </a:r>
            <a:r>
              <a:rPr lang="en-US" dirty="0"/>
              <a:t> 2 </a:t>
            </a:r>
            <a:r>
              <a:rPr lang="en-US" dirty="0" err="1"/>
              <a:t>penulis</a:t>
            </a:r>
            <a:r>
              <a:rPr lang="en-US" dirty="0"/>
              <a:t> </a:t>
            </a:r>
            <a:r>
              <a:rPr lang="en-US" dirty="0" err="1"/>
              <a:t>sumber</a:t>
            </a:r>
            <a:r>
              <a:rPr lang="en-US" dirty="0"/>
              <a:t> </a:t>
            </a:r>
            <a:r>
              <a:rPr lang="en-US" dirty="0" err="1"/>
              <a:t>kutipan</a:t>
            </a:r>
            <a:endParaRPr lang="en-US" dirty="0"/>
          </a:p>
          <a:p>
            <a:r>
              <a:rPr lang="en-US" dirty="0"/>
              <a:t>Doug Newson &amp; James A. Wollert (1985:11), </a:t>
            </a:r>
            <a:r>
              <a:rPr lang="en-US" dirty="0" err="1"/>
              <a:t>mengatakan</a:t>
            </a:r>
            <a:r>
              <a:rPr lang="en-US" dirty="0"/>
              <a:t> “</a:t>
            </a:r>
            <a:r>
              <a:rPr lang="en-US" dirty="0" err="1"/>
              <a:t>berita</a:t>
            </a:r>
            <a:r>
              <a:rPr lang="en-US" dirty="0"/>
              <a:t> </a:t>
            </a:r>
            <a:r>
              <a:rPr lang="en-US" dirty="0" err="1"/>
              <a:t>adalah</a:t>
            </a:r>
            <a:r>
              <a:rPr lang="en-US" dirty="0"/>
              <a:t> </a:t>
            </a:r>
            <a:r>
              <a:rPr lang="en-US" dirty="0" err="1"/>
              <a:t>apa</a:t>
            </a:r>
            <a:r>
              <a:rPr lang="en-US" dirty="0"/>
              <a:t> </a:t>
            </a:r>
            <a:r>
              <a:rPr lang="en-US" dirty="0" err="1"/>
              <a:t>saja</a:t>
            </a:r>
            <a:r>
              <a:rPr lang="en-US" dirty="0"/>
              <a:t> yang </a:t>
            </a:r>
            <a:r>
              <a:rPr lang="en-US" dirty="0" err="1"/>
              <a:t>ingin</a:t>
            </a:r>
            <a:r>
              <a:rPr lang="en-US" dirty="0"/>
              <a:t> dan </a:t>
            </a:r>
            <a:r>
              <a:rPr lang="en-US" dirty="0" err="1"/>
              <a:t>perlu</a:t>
            </a:r>
            <a:r>
              <a:rPr lang="en-US" dirty="0"/>
              <a:t> </a:t>
            </a:r>
            <a:r>
              <a:rPr lang="en-US" dirty="0" err="1"/>
              <a:t>diketahui</a:t>
            </a:r>
            <a:r>
              <a:rPr lang="en-US" dirty="0"/>
              <a:t> orang </a:t>
            </a:r>
            <a:r>
              <a:rPr lang="en-US" dirty="0" err="1"/>
              <a:t>atau</a:t>
            </a:r>
            <a:r>
              <a:rPr lang="en-US" dirty="0"/>
              <a:t> </a:t>
            </a:r>
            <a:r>
              <a:rPr lang="en-US" dirty="0" err="1"/>
              <a:t>lebih</a:t>
            </a:r>
            <a:r>
              <a:rPr lang="en-US" dirty="0"/>
              <a:t> </a:t>
            </a:r>
            <a:r>
              <a:rPr lang="en-US" dirty="0" err="1"/>
              <a:t>luas</a:t>
            </a:r>
            <a:r>
              <a:rPr lang="en-US" dirty="0"/>
              <a:t> </a:t>
            </a:r>
            <a:r>
              <a:rPr lang="en-US" dirty="0" err="1"/>
              <a:t>lagi</a:t>
            </a:r>
            <a:r>
              <a:rPr lang="en-US" dirty="0"/>
              <a:t> oleh </a:t>
            </a:r>
            <a:r>
              <a:rPr lang="en-US" dirty="0" err="1"/>
              <a:t>masyarakat</a:t>
            </a:r>
            <a:r>
              <a:rPr lang="en-US" dirty="0"/>
              <a:t>.”</a:t>
            </a:r>
          </a:p>
        </p:txBody>
      </p:sp>
    </p:spTree>
    <p:extLst>
      <p:ext uri="{BB962C8B-B14F-4D97-AF65-F5344CB8AC3E}">
        <p14:creationId xmlns:p14="http://schemas.microsoft.com/office/powerpoint/2010/main" val="2685840884"/>
      </p:ext>
    </p:extLst>
  </p:cSld>
  <p:clrMapOvr>
    <a:masterClrMapping/>
  </p:clrMapOvr>
</p:sld>
</file>

<file path=ppt/theme/theme1.xml><?xml version="1.0" encoding="utf-8"?>
<a:theme xmlns:a="http://schemas.openxmlformats.org/drawingml/2006/main" name="TornVTI">
  <a:themeElements>
    <a:clrScheme name="AnalogousFromRegularSeedRightStep">
      <a:dk1>
        <a:srgbClr val="000000"/>
      </a:dk1>
      <a:lt1>
        <a:srgbClr val="FFFFFF"/>
      </a:lt1>
      <a:dk2>
        <a:srgbClr val="2E1B30"/>
      </a:dk2>
      <a:lt2>
        <a:srgbClr val="F3F0F0"/>
      </a:lt2>
      <a:accent1>
        <a:srgbClr val="45AFAD"/>
      </a:accent1>
      <a:accent2>
        <a:srgbClr val="3B82B1"/>
      </a:accent2>
      <a:accent3>
        <a:srgbClr val="4D63C3"/>
      </a:accent3>
      <a:accent4>
        <a:srgbClr val="593EB3"/>
      </a:accent4>
      <a:accent5>
        <a:srgbClr val="994DC3"/>
      </a:accent5>
      <a:accent6>
        <a:srgbClr val="B13BAA"/>
      </a:accent6>
      <a:hlink>
        <a:srgbClr val="BF3F42"/>
      </a:hlink>
      <a:folHlink>
        <a:srgbClr val="7F7F7F"/>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docProps/app.xml><?xml version="1.0" encoding="utf-8"?>
<Properties xmlns="http://schemas.openxmlformats.org/officeDocument/2006/extended-properties" xmlns:vt="http://schemas.openxmlformats.org/officeDocument/2006/docPropsVTypes">
  <TotalTime>99</TotalTime>
  <Words>803</Words>
  <Application>Microsoft Office PowerPoint</Application>
  <PresentationFormat>Widescreen</PresentationFormat>
  <Paragraphs>69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Arial Nova Cond</vt:lpstr>
      <vt:lpstr>Impact</vt:lpstr>
      <vt:lpstr>TornVTI</vt:lpstr>
      <vt:lpstr>LANDASAN TEORI</vt:lpstr>
      <vt:lpstr>ISI BAB 2</vt:lpstr>
      <vt:lpstr>Teori Umum</vt:lpstr>
      <vt:lpstr>Teori Khusus</vt:lpstr>
      <vt:lpstr>Contoh </vt:lpstr>
      <vt:lpstr>Cara Mengutif</vt:lpstr>
      <vt:lpstr>Dasar Pengutipan</vt:lpstr>
      <vt:lpstr>PowerPoint Presentation</vt:lpstr>
      <vt:lpstr>PowerPoint Presentation</vt:lpstr>
      <vt:lpstr>PowerPoint Presentation</vt:lpstr>
      <vt:lpstr>PowerPoint Presentation</vt:lpstr>
      <vt:lpstr>Kutipan langsung Panjang </vt:lpstr>
      <vt:lpstr>Kutipan langsung Pendek</vt:lpstr>
      <vt:lpstr> Parafrase untuk Kutipan Tidak Langsung</vt:lpstr>
      <vt:lpstr>Merangkum untuk Kutipan Tidak Langsung</vt:lpstr>
      <vt:lpstr>Menulis Kutipan dari Internet</vt:lpstr>
      <vt:lpstr>Contoh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TINJAUAN PUSTAKA</dc:title>
  <dc:creator>MUHAMMAD IHSAAN RAMADHAN</dc:creator>
  <cp:lastModifiedBy>ikom.windows@gmail.com</cp:lastModifiedBy>
  <cp:revision>6</cp:revision>
  <dcterms:created xsi:type="dcterms:W3CDTF">2023-03-19T23:09:10Z</dcterms:created>
  <dcterms:modified xsi:type="dcterms:W3CDTF">2024-10-28T05:16:36Z</dcterms:modified>
</cp:coreProperties>
</file>